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99" r:id="rId5"/>
    <p:sldMasterId id="214748370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Lst>
  <p:sldSz cy="13716000" cx="24384000"/>
  <p:notesSz cx="6858000" cy="9144000"/>
  <p:embeddedFontLst>
    <p:embeddedFont>
      <p:font typeface="Proxima Nova"/>
      <p:regular r:id="rId52"/>
      <p:bold r:id="rId53"/>
      <p:italic r:id="rId54"/>
      <p:boldItalic r:id="rId55"/>
    </p:embeddedFont>
    <p:embeddedFont>
      <p:font typeface="Proxima Nova Semibold"/>
      <p:regular r:id="rId56"/>
      <p:bold r:id="rId57"/>
      <p:boldItalic r:id="rId58"/>
    </p:embeddedFont>
    <p:embeddedFont>
      <p:font typeface="Helvetica Neue"/>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6084">
          <p15:clr>
            <a:srgbClr val="9AA0A6"/>
          </p15:clr>
        </p15:guide>
        <p15:guide id="2" orient="horz" pos="61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1EC65DF6-9EBC-444D-A686-CFC06B727DD3}">
  <a:tblStyle styleId="{1EC65DF6-9EBC-444D-A686-CFC06B727DD3}" styleName="Table_0">
    <a:wholeTbl>
      <a:tcTxStyle b="off" i="off">
        <a:font>
          <a:latin typeface="Proxima Nova"/>
          <a:ea typeface="Proxima Nova"/>
          <a:cs typeface="Proxima Nova"/>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AF2E8"/>
          </a:solidFill>
        </a:fill>
      </a:tcStyle>
    </a:wholeTbl>
    <a:band1H>
      <a:tcTxStyle/>
      <a:tcStyle>
        <a:fill>
          <a:solidFill>
            <a:srgbClr val="D2E4CD"/>
          </a:solidFill>
        </a:fill>
      </a:tcStyle>
    </a:band1H>
    <a:band2H>
      <a:tcTxStyle/>
    </a:band2H>
    <a:band1V>
      <a:tcTxStyle/>
      <a:tcStyle>
        <a:fill>
          <a:solidFill>
            <a:srgbClr val="D2E4CD"/>
          </a:solidFill>
        </a:fill>
      </a:tcStyle>
    </a:band1V>
    <a:band2V>
      <a:tcTxStyle/>
    </a:band2V>
    <a:lastCol>
      <a:tcTxStyle b="on" i="off">
        <a:font>
          <a:latin typeface="Proxima Nova"/>
          <a:ea typeface="Proxima Nova"/>
          <a:cs typeface="Proxima Nova"/>
        </a:font>
        <a:schemeClr val="lt1"/>
      </a:tcTxStyle>
      <a:tcStyle>
        <a:fill>
          <a:solidFill>
            <a:schemeClr val="accent1"/>
          </a:solidFill>
        </a:fill>
      </a:tcStyle>
    </a:lastCol>
    <a:firstCol>
      <a:tcTxStyle b="on" i="off">
        <a:font>
          <a:latin typeface="Proxima Nova"/>
          <a:ea typeface="Proxima Nova"/>
          <a:cs typeface="Proxima Nova"/>
        </a:font>
        <a:schemeClr val="lt1"/>
      </a:tcTxStyle>
      <a:tcStyle>
        <a:fill>
          <a:solidFill>
            <a:schemeClr val="accent1"/>
          </a:solidFill>
        </a:fill>
      </a:tcStyle>
    </a:firstCol>
    <a:lastRow>
      <a:tcTxStyle b="on" i="off">
        <a:font>
          <a:latin typeface="Proxima Nova"/>
          <a:ea typeface="Proxima Nova"/>
          <a:cs typeface="Proxima Nova"/>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Proxima Nova"/>
          <a:ea typeface="Proxima Nova"/>
          <a:cs typeface="Proxima Nova"/>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DD290724-1D01-44AD-BEAD-C6562C3DB794}"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6084" orient="horz"/>
        <p:guide pos="618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HelveticaNeue-boldItalic.fntdata"/><Relationship Id="rId61" Type="http://schemas.openxmlformats.org/officeDocument/2006/relationships/font" Target="fonts/HelveticaNeue-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HelveticaNeue-bold.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font" Target="fonts/ProximaNova-bold.fntdata"/><Relationship Id="rId52" Type="http://schemas.openxmlformats.org/officeDocument/2006/relationships/font" Target="fonts/ProximaNova-regular.fntdata"/><Relationship Id="rId11" Type="http://schemas.openxmlformats.org/officeDocument/2006/relationships/slide" Target="slides/slide4.xml"/><Relationship Id="rId55" Type="http://schemas.openxmlformats.org/officeDocument/2006/relationships/font" Target="fonts/ProximaNova-boldItalic.fntdata"/><Relationship Id="rId10" Type="http://schemas.openxmlformats.org/officeDocument/2006/relationships/slide" Target="slides/slide3.xml"/><Relationship Id="rId54" Type="http://schemas.openxmlformats.org/officeDocument/2006/relationships/font" Target="fonts/ProximaNova-italic.fntdata"/><Relationship Id="rId13" Type="http://schemas.openxmlformats.org/officeDocument/2006/relationships/slide" Target="slides/slide6.xml"/><Relationship Id="rId57" Type="http://schemas.openxmlformats.org/officeDocument/2006/relationships/font" Target="fonts/ProximaNovaSemibold-bold.fntdata"/><Relationship Id="rId12" Type="http://schemas.openxmlformats.org/officeDocument/2006/relationships/slide" Target="slides/slide5.xml"/><Relationship Id="rId56" Type="http://schemas.openxmlformats.org/officeDocument/2006/relationships/font" Target="fonts/ProximaNovaSemibold-regular.fntdata"/><Relationship Id="rId15" Type="http://schemas.openxmlformats.org/officeDocument/2006/relationships/slide" Target="slides/slide8.xml"/><Relationship Id="rId59" Type="http://schemas.openxmlformats.org/officeDocument/2006/relationships/font" Target="fonts/HelveticaNeue-regular.fntdata"/><Relationship Id="rId14" Type="http://schemas.openxmlformats.org/officeDocument/2006/relationships/slide" Target="slides/slide7.xml"/><Relationship Id="rId58" Type="http://schemas.openxmlformats.org/officeDocument/2006/relationships/font" Target="fonts/ProximaNovaSemibold-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ashboard.meraki.com/api_docs#cameras"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g502f123d74_2_3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g502f123d74_2_3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04800" lvl="0" marL="457200" marR="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Welcome!</a:t>
            </a:r>
            <a:endParaRPr sz="1200">
              <a:solidFill>
                <a:schemeClr val="dk1"/>
              </a:solidFill>
              <a:latin typeface="Calibri"/>
              <a:ea typeface="Calibri"/>
              <a:cs typeface="Calibri"/>
              <a:sym typeface="Calibri"/>
            </a:endParaRPr>
          </a:p>
          <a:p>
            <a:pPr indent="-304800" lvl="0" marL="457200" marR="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Introduce yourself</a:t>
            </a:r>
            <a:endParaRPr sz="1200">
              <a:solidFill>
                <a:schemeClr val="dk1"/>
              </a:solidFill>
              <a:latin typeface="Calibri"/>
              <a:ea typeface="Calibri"/>
              <a:cs typeface="Calibri"/>
              <a:sym typeface="Calibri"/>
            </a:endParaRPr>
          </a:p>
          <a:p>
            <a:pPr indent="-304800" lvl="0" marL="457200" marR="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What am I going to talk about?</a:t>
            </a:r>
            <a:endParaRPr sz="1200">
              <a:solidFill>
                <a:schemeClr val="dk1"/>
              </a:solidFill>
              <a:latin typeface="Calibri"/>
              <a:ea typeface="Calibri"/>
              <a:cs typeface="Calibri"/>
              <a:sym typeface="Calibri"/>
            </a:endParaRPr>
          </a:p>
          <a:p>
            <a:pPr indent="-304800" lvl="1" marL="914400" marR="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Who are we, what do we do and how can we help you?</a:t>
            </a:r>
            <a:endParaRPr sz="1200">
              <a:solidFill>
                <a:schemeClr val="dk1"/>
              </a:solidFill>
              <a:latin typeface="Calibri"/>
              <a:ea typeface="Calibri"/>
              <a:cs typeface="Calibri"/>
              <a:sym typeface="Calibri"/>
            </a:endParaRPr>
          </a:p>
          <a:p>
            <a:pPr indent="-304800" lvl="1" marL="914400" marR="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How Cisco Meraki can help you extend and secure the network</a:t>
            </a:r>
            <a:endParaRPr sz="1200">
              <a:solidFill>
                <a:schemeClr val="dk1"/>
              </a:solidFill>
              <a:latin typeface="Calibri"/>
              <a:ea typeface="Calibri"/>
              <a:cs typeface="Calibri"/>
              <a:sym typeface="Calibri"/>
            </a:endParaRPr>
          </a:p>
          <a:p>
            <a:pPr indent="-304800" lvl="1" marL="914400" marR="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A few quick use cases for SLED &amp; commercial / enterprise</a:t>
            </a:r>
            <a:endParaRPr sz="1200">
              <a:solidFill>
                <a:schemeClr val="dk1"/>
              </a:solidFill>
              <a:latin typeface="Calibri"/>
              <a:ea typeface="Calibri"/>
              <a:cs typeface="Calibri"/>
              <a:sym typeface="Calibri"/>
            </a:endParaRPr>
          </a:p>
          <a:p>
            <a:pPr indent="-304800" lvl="0" marL="457200" marR="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Troubleshooting / assurance demo</a:t>
            </a:r>
            <a:endParaRPr sz="1200">
              <a:solidFill>
                <a:schemeClr val="dk1"/>
              </a:solidFill>
              <a:latin typeface="Calibri"/>
              <a:ea typeface="Calibri"/>
              <a:cs typeface="Calibri"/>
              <a:sym typeface="Calibri"/>
            </a:endParaRPr>
          </a:p>
          <a:p>
            <a:pPr indent="-304800" lvl="1" marL="914400" marR="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End-to-end troubleshooting </a:t>
            </a:r>
            <a:endParaRPr sz="1200">
              <a:solidFill>
                <a:schemeClr val="dk1"/>
              </a:solidFill>
              <a:latin typeface="Calibri"/>
              <a:ea typeface="Calibri"/>
              <a:cs typeface="Calibri"/>
              <a:sym typeface="Calibri"/>
            </a:endParaRPr>
          </a:p>
          <a:p>
            <a:pPr indent="-304800" lvl="1" marL="914400" marR="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Wireless Health</a:t>
            </a:r>
            <a:endParaRPr sz="1200">
              <a:solidFill>
                <a:schemeClr val="dk1"/>
              </a:solidFill>
              <a:latin typeface="Calibri"/>
              <a:ea typeface="Calibri"/>
              <a:cs typeface="Calibri"/>
              <a:sym typeface="Calibri"/>
            </a:endParaRPr>
          </a:p>
          <a:p>
            <a:pPr indent="-304800" lvl="1" marL="914400" marR="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Meraki Insight</a:t>
            </a:r>
            <a:endParaRPr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Quick show of hands</a:t>
            </a:r>
            <a:endParaRPr sz="1200">
              <a:solidFill>
                <a:schemeClr val="dk1"/>
              </a:solidFill>
              <a:latin typeface="Calibri"/>
              <a:ea typeface="Calibri"/>
              <a:cs typeface="Calibri"/>
              <a:sym typeface="Calibri"/>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Who’s heard of Cisco Meraki?</a:t>
            </a:r>
            <a:endParaRPr sz="1200">
              <a:solidFill>
                <a:schemeClr val="dk1"/>
              </a:solidFill>
              <a:latin typeface="Calibri"/>
              <a:ea typeface="Calibri"/>
              <a:cs typeface="Calibri"/>
              <a:sym typeface="Calibri"/>
            </a:endParaRPr>
          </a:p>
          <a:p>
            <a:pPr indent="-304800" lvl="1" marL="9144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Who’s used one of our products?</a:t>
            </a:r>
            <a:endParaRPr sz="1200">
              <a:solidFill>
                <a:schemeClr val="dk1"/>
              </a:solidFill>
              <a:latin typeface="Calibri"/>
              <a:ea typeface="Calibri"/>
              <a:cs typeface="Calibri"/>
              <a:sym typeface="Calibri"/>
            </a:endParaRPr>
          </a:p>
        </p:txBody>
      </p:sp>
      <p:sp>
        <p:nvSpPr>
          <p:cNvPr id="365" name="Google Shape;365;g502f123d74_2_3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2" name="Shape 452"/>
        <p:cNvGrpSpPr/>
        <p:nvPr/>
      </p:nvGrpSpPr>
      <p:grpSpPr>
        <a:xfrm>
          <a:off x="0" y="0"/>
          <a:ext cx="0" cy="0"/>
          <a:chOff x="0" y="0"/>
          <a:chExt cx="0" cy="0"/>
        </a:xfrm>
      </p:grpSpPr>
      <p:sp>
        <p:nvSpPr>
          <p:cNvPr id="453" name="Google Shape;45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454" name="Google Shape;45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Google Shape;505;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1" name="Shape 531"/>
        <p:cNvGrpSpPr/>
        <p:nvPr/>
      </p:nvGrpSpPr>
      <p:grpSpPr>
        <a:xfrm>
          <a:off x="0" y="0"/>
          <a:ext cx="0" cy="0"/>
          <a:chOff x="0" y="0"/>
          <a:chExt cx="0" cy="0"/>
        </a:xfrm>
      </p:grpSpPr>
      <p:sp>
        <p:nvSpPr>
          <p:cNvPr id="532" name="Google Shape;53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05153"/>
              </a:buClr>
              <a:buSzPts val="1200"/>
              <a:buFont typeface="Proxima Nova"/>
              <a:buNone/>
            </a:pPr>
            <a:r>
              <a:rPr lang="en-US" sz="1200">
                <a:solidFill>
                  <a:srgbClr val="505153"/>
                </a:solidFill>
                <a:latin typeface="Proxima Nova"/>
                <a:ea typeface="Proxima Nova"/>
                <a:cs typeface="Proxima Nova"/>
                <a:sym typeface="Proxima Nova"/>
              </a:rPr>
              <a:t>Dual-active path:</a:t>
            </a:r>
            <a:br>
              <a:rPr lang="en-US" sz="1200">
                <a:latin typeface="Proxima Nova"/>
                <a:ea typeface="Proxima Nova"/>
                <a:cs typeface="Proxima Nova"/>
                <a:sym typeface="Proxima Nova"/>
              </a:rPr>
            </a:br>
            <a:r>
              <a:rPr lang="en-US" sz="1050">
                <a:solidFill>
                  <a:srgbClr val="A5A5A5"/>
                </a:solidFill>
                <a:latin typeface="Proxima Nova"/>
                <a:ea typeface="Proxima Nova"/>
                <a:cs typeface="Proxima Nova"/>
                <a:sym typeface="Proxima Nova"/>
              </a:rPr>
              <a:t>Active-active VPN</a:t>
            </a:r>
            <a:endParaRPr/>
          </a:p>
          <a:p>
            <a:pPr indent="0" lvl="0" marL="0" rtl="0" algn="l">
              <a:spcBef>
                <a:spcPts val="0"/>
              </a:spcBef>
              <a:spcAft>
                <a:spcPts val="0"/>
              </a:spcAft>
              <a:buNone/>
            </a:pPr>
            <a:r>
              <a:rPr lang="en-US" sz="1600">
                <a:solidFill>
                  <a:srgbClr val="505153"/>
                </a:solidFill>
                <a:latin typeface="Proxima Nova"/>
                <a:ea typeface="Proxima Nova"/>
                <a:cs typeface="Proxima Nova"/>
                <a:sym typeface="Proxima Nova"/>
              </a:rPr>
              <a:t>Dynamic Path Selection</a:t>
            </a:r>
            <a:endParaRPr/>
          </a:p>
          <a:p>
            <a:pPr indent="0" lvl="0" marL="166647" rtl="0" algn="l">
              <a:spcBef>
                <a:spcPts val="600"/>
              </a:spcBef>
              <a:spcAft>
                <a:spcPts val="0"/>
              </a:spcAft>
              <a:buNone/>
            </a:pPr>
            <a:r>
              <a:rPr lang="en-US" sz="1200">
                <a:solidFill>
                  <a:srgbClr val="A6A6A6"/>
                </a:solidFill>
                <a:latin typeface="Proxima Nova"/>
                <a:ea typeface="Proxima Nova"/>
                <a:cs typeface="Proxima Nova"/>
                <a:sym typeface="Proxima Nova"/>
              </a:rPr>
              <a:t>Ensures the best uplink is used based on latency and loss metrics</a:t>
            </a:r>
            <a:endParaRPr/>
          </a:p>
          <a:p>
            <a:pPr indent="0" lvl="0" marL="0" rtl="0" algn="l">
              <a:lnSpc>
                <a:spcPct val="130000"/>
              </a:lnSpc>
              <a:spcBef>
                <a:spcPts val="0"/>
              </a:spcBef>
              <a:spcAft>
                <a:spcPts val="0"/>
              </a:spcAft>
              <a:buNone/>
            </a:pPr>
            <a:r>
              <a:rPr lang="en-US" sz="1600">
                <a:solidFill>
                  <a:srgbClr val="505153"/>
                </a:solidFill>
                <a:latin typeface="Proxima Nova"/>
                <a:ea typeface="Proxima Nova"/>
                <a:cs typeface="Proxima Nova"/>
                <a:sym typeface="Proxima Nova"/>
              </a:rPr>
              <a:t>Policy-based routing (PbR):</a:t>
            </a:r>
            <a:endParaRPr sz="1600">
              <a:latin typeface="Proxima Nova"/>
              <a:ea typeface="Proxima Nova"/>
              <a:cs typeface="Proxima Nova"/>
              <a:sym typeface="Proxima Nova"/>
            </a:endParaRPr>
          </a:p>
          <a:p>
            <a:pPr indent="0" lvl="0" marL="166647" rtl="0" algn="l">
              <a:spcBef>
                <a:spcPts val="0"/>
              </a:spcBef>
              <a:spcAft>
                <a:spcPts val="0"/>
              </a:spcAft>
              <a:buNone/>
            </a:pPr>
            <a:r>
              <a:rPr lang="en-US" sz="1200">
                <a:solidFill>
                  <a:srgbClr val="A6A6A6"/>
                </a:solidFill>
                <a:latin typeface="Proxima Nova"/>
                <a:ea typeface="Proxima Nova"/>
                <a:cs typeface="Proxima Nova"/>
                <a:sym typeface="Proxima Nova"/>
              </a:rPr>
              <a:t>Allows uplinks to be intelligently assigned based on traffic protocol, subnet, source, destination, etc. </a:t>
            </a:r>
            <a:endParaRPr/>
          </a:p>
          <a:p>
            <a:pPr indent="0" lvl="0" marL="0" rtl="0" algn="l">
              <a:spcBef>
                <a:spcPts val="0"/>
              </a:spcBef>
              <a:spcAft>
                <a:spcPts val="0"/>
              </a:spcAft>
              <a:buNone/>
            </a:pPr>
            <a:r>
              <a:t/>
            </a:r>
            <a:endParaRPr/>
          </a:p>
        </p:txBody>
      </p:sp>
      <p:sp>
        <p:nvSpPr>
          <p:cNvPr id="534" name="Google Shape;534;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8" name="Shape 548"/>
        <p:cNvGrpSpPr/>
        <p:nvPr/>
      </p:nvGrpSpPr>
      <p:grpSpPr>
        <a:xfrm>
          <a:off x="0" y="0"/>
          <a:ext cx="0" cy="0"/>
          <a:chOff x="0" y="0"/>
          <a:chExt cx="0" cy="0"/>
        </a:xfrm>
      </p:grpSpPr>
      <p:sp>
        <p:nvSpPr>
          <p:cNvPr id="549" name="Google Shape;549;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0" name="Google Shape;55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7" name="Shape 587"/>
        <p:cNvGrpSpPr/>
        <p:nvPr/>
      </p:nvGrpSpPr>
      <p:grpSpPr>
        <a:xfrm>
          <a:off x="0" y="0"/>
          <a:ext cx="0" cy="0"/>
          <a:chOff x="0" y="0"/>
          <a:chExt cx="0" cy="0"/>
        </a:xfrm>
      </p:grpSpPr>
      <p:sp>
        <p:nvSpPr>
          <p:cNvPr id="588" name="Google Shape;58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0" name="Google Shape;590;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5" name="Shape 595"/>
        <p:cNvGrpSpPr/>
        <p:nvPr/>
      </p:nvGrpSpPr>
      <p:grpSpPr>
        <a:xfrm>
          <a:off x="0" y="0"/>
          <a:ext cx="0" cy="0"/>
          <a:chOff x="0" y="0"/>
          <a:chExt cx="0" cy="0"/>
        </a:xfrm>
      </p:grpSpPr>
      <p:sp>
        <p:nvSpPr>
          <p:cNvPr id="596" name="Google Shape;59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8" name="Google Shape;598;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1" name="Shape 601"/>
        <p:cNvGrpSpPr/>
        <p:nvPr/>
      </p:nvGrpSpPr>
      <p:grpSpPr>
        <a:xfrm>
          <a:off x="0" y="0"/>
          <a:ext cx="0" cy="0"/>
          <a:chOff x="0" y="0"/>
          <a:chExt cx="0" cy="0"/>
        </a:xfrm>
      </p:grpSpPr>
      <p:sp>
        <p:nvSpPr>
          <p:cNvPr id="602" name="Google Shape;602;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3" name="Google Shape;60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2" name="Shape 612"/>
        <p:cNvGrpSpPr/>
        <p:nvPr/>
      </p:nvGrpSpPr>
      <p:grpSpPr>
        <a:xfrm>
          <a:off x="0" y="0"/>
          <a:ext cx="0" cy="0"/>
          <a:chOff x="0" y="0"/>
          <a:chExt cx="0" cy="0"/>
        </a:xfrm>
      </p:grpSpPr>
      <p:sp>
        <p:nvSpPr>
          <p:cNvPr id="613" name="Google Shape;61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4" name="Google Shape;614;p2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152400" lvl="0" marL="0" marR="0" rtl="0" algn="l">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Add mgig </a:t>
            </a:r>
            <a:endParaRPr b="0" i="0" sz="2400" u="none" cap="none" strike="noStrike">
              <a:solidFill>
                <a:schemeClr val="dk1"/>
              </a:solidFill>
              <a:latin typeface="Calibri"/>
              <a:ea typeface="Calibri"/>
              <a:cs typeface="Calibri"/>
              <a:sym typeface="Calibri"/>
            </a:endParaRPr>
          </a:p>
        </p:txBody>
      </p:sp>
      <p:sp>
        <p:nvSpPr>
          <p:cNvPr id="615" name="Google Shape;615;p21: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4" name="Shape 684"/>
        <p:cNvGrpSpPr/>
        <p:nvPr/>
      </p:nvGrpSpPr>
      <p:grpSpPr>
        <a:xfrm>
          <a:off x="0" y="0"/>
          <a:ext cx="0" cy="0"/>
          <a:chOff x="0" y="0"/>
          <a:chExt cx="0" cy="0"/>
        </a:xfrm>
      </p:grpSpPr>
      <p:sp>
        <p:nvSpPr>
          <p:cNvPr id="685" name="Google Shape;68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6" name="Google Shape;686;p2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152400" lvl="0" marL="0" marR="0" rtl="0" algn="l">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Add mgig </a:t>
            </a:r>
            <a:endParaRPr b="0" i="0" sz="2400" u="none" cap="none" strike="noStrike">
              <a:solidFill>
                <a:schemeClr val="dk1"/>
              </a:solidFill>
              <a:latin typeface="Calibri"/>
              <a:ea typeface="Calibri"/>
              <a:cs typeface="Calibri"/>
              <a:sym typeface="Calibri"/>
            </a:endParaRPr>
          </a:p>
        </p:txBody>
      </p:sp>
      <p:sp>
        <p:nvSpPr>
          <p:cNvPr id="687" name="Google Shape;687;p22: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1" name="Shape 801"/>
        <p:cNvGrpSpPr/>
        <p:nvPr/>
      </p:nvGrpSpPr>
      <p:grpSpPr>
        <a:xfrm>
          <a:off x="0" y="0"/>
          <a:ext cx="0" cy="0"/>
          <a:chOff x="0" y="0"/>
          <a:chExt cx="0" cy="0"/>
        </a:xfrm>
      </p:grpSpPr>
      <p:sp>
        <p:nvSpPr>
          <p:cNvPr id="802" name="Google Shape;80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3" name="Google Shape;803;p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rPr b="0" i="0" lang="en-US" u="none" cap="none" strike="noStrike">
                <a:solidFill>
                  <a:schemeClr val="dk1"/>
                </a:solidFill>
                <a:latin typeface="Calibri"/>
                <a:ea typeface="Calibri"/>
                <a:cs typeface="Calibri"/>
                <a:sym typeface="Calibri"/>
              </a:rPr>
              <a:t>*Mgig is available for 350-24X</a:t>
            </a:r>
            <a:endParaRPr b="0" i="0" u="none" cap="none" strike="noStrike">
              <a:solidFill>
                <a:schemeClr val="dk1"/>
              </a:solidFill>
              <a:latin typeface="Calibri"/>
              <a:ea typeface="Calibri"/>
              <a:cs typeface="Calibri"/>
              <a:sym typeface="Calibri"/>
            </a:endParaRPr>
          </a:p>
        </p:txBody>
      </p:sp>
      <p:sp>
        <p:nvSpPr>
          <p:cNvPr id="804" name="Google Shape;804;p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Google Shape;37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5" name="Shape 885"/>
        <p:cNvGrpSpPr/>
        <p:nvPr/>
      </p:nvGrpSpPr>
      <p:grpSpPr>
        <a:xfrm>
          <a:off x="0" y="0"/>
          <a:ext cx="0" cy="0"/>
          <a:chOff x="0" y="0"/>
          <a:chExt cx="0" cy="0"/>
        </a:xfrm>
      </p:grpSpPr>
      <p:sp>
        <p:nvSpPr>
          <p:cNvPr id="886" name="Google Shape;886;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887" name="Google Shape;88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4" name="Shape 924"/>
        <p:cNvGrpSpPr/>
        <p:nvPr/>
      </p:nvGrpSpPr>
      <p:grpSpPr>
        <a:xfrm>
          <a:off x="0" y="0"/>
          <a:ext cx="0" cy="0"/>
          <a:chOff x="0" y="0"/>
          <a:chExt cx="0" cy="0"/>
        </a:xfrm>
      </p:grpSpPr>
      <p:sp>
        <p:nvSpPr>
          <p:cNvPr id="925" name="Google Shape;925;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926" name="Google Shape;92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3" name="Shape 933"/>
        <p:cNvGrpSpPr/>
        <p:nvPr/>
      </p:nvGrpSpPr>
      <p:grpSpPr>
        <a:xfrm>
          <a:off x="0" y="0"/>
          <a:ext cx="0" cy="0"/>
          <a:chOff x="0" y="0"/>
          <a:chExt cx="0" cy="0"/>
        </a:xfrm>
      </p:grpSpPr>
      <p:sp>
        <p:nvSpPr>
          <p:cNvPr id="934" name="Google Shape;934;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5" name="Google Shape;93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0" name="Shape 940"/>
        <p:cNvGrpSpPr/>
        <p:nvPr/>
      </p:nvGrpSpPr>
      <p:grpSpPr>
        <a:xfrm>
          <a:off x="0" y="0"/>
          <a:ext cx="0" cy="0"/>
          <a:chOff x="0" y="0"/>
          <a:chExt cx="0" cy="0"/>
        </a:xfrm>
      </p:grpSpPr>
      <p:sp>
        <p:nvSpPr>
          <p:cNvPr id="941" name="Google Shape;941;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2" name="Google Shape;942;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3" name="Google Shape;943;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6" name="Shape 946"/>
        <p:cNvGrpSpPr/>
        <p:nvPr/>
      </p:nvGrpSpPr>
      <p:grpSpPr>
        <a:xfrm>
          <a:off x="0" y="0"/>
          <a:ext cx="0" cy="0"/>
          <a:chOff x="0" y="0"/>
          <a:chExt cx="0" cy="0"/>
        </a:xfrm>
      </p:grpSpPr>
      <p:sp>
        <p:nvSpPr>
          <p:cNvPr id="947" name="Google Shape;947;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8" name="Google Shape;94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9" name="Shape 959"/>
        <p:cNvGrpSpPr/>
        <p:nvPr/>
      </p:nvGrpSpPr>
      <p:grpSpPr>
        <a:xfrm>
          <a:off x="0" y="0"/>
          <a:ext cx="0" cy="0"/>
          <a:chOff x="0" y="0"/>
          <a:chExt cx="0" cy="0"/>
        </a:xfrm>
      </p:grpSpPr>
      <p:sp>
        <p:nvSpPr>
          <p:cNvPr id="960" name="Google Shape;960;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1" name="Google Shape;961;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4" name="Shape 1014"/>
        <p:cNvGrpSpPr/>
        <p:nvPr/>
      </p:nvGrpSpPr>
      <p:grpSpPr>
        <a:xfrm>
          <a:off x="0" y="0"/>
          <a:ext cx="0" cy="0"/>
          <a:chOff x="0" y="0"/>
          <a:chExt cx="0" cy="0"/>
        </a:xfrm>
      </p:grpSpPr>
      <p:sp>
        <p:nvSpPr>
          <p:cNvPr id="1015" name="Google Shape;1015;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6" name="Google Shape;1016;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4" name="Shape 1034"/>
        <p:cNvGrpSpPr/>
        <p:nvPr/>
      </p:nvGrpSpPr>
      <p:grpSpPr>
        <a:xfrm>
          <a:off x="0" y="0"/>
          <a:ext cx="0" cy="0"/>
          <a:chOff x="0" y="0"/>
          <a:chExt cx="0" cy="0"/>
        </a:xfrm>
      </p:grpSpPr>
      <p:sp>
        <p:nvSpPr>
          <p:cNvPr id="1035" name="Google Shape;103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6" name="Google Shape;1036;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7" name="Google Shape;1037;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7" name="Shape 1047"/>
        <p:cNvGrpSpPr/>
        <p:nvPr/>
      </p:nvGrpSpPr>
      <p:grpSpPr>
        <a:xfrm>
          <a:off x="0" y="0"/>
          <a:ext cx="0" cy="0"/>
          <a:chOff x="0" y="0"/>
          <a:chExt cx="0" cy="0"/>
        </a:xfrm>
      </p:grpSpPr>
      <p:sp>
        <p:nvSpPr>
          <p:cNvPr id="1048" name="Google Shape;104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9" name="Google Shape;1049;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0" name="Google Shape;1050;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6" name="Shape 1056"/>
        <p:cNvGrpSpPr/>
        <p:nvPr/>
      </p:nvGrpSpPr>
      <p:grpSpPr>
        <a:xfrm>
          <a:off x="0" y="0"/>
          <a:ext cx="0" cy="0"/>
          <a:chOff x="0" y="0"/>
          <a:chExt cx="0" cy="0"/>
        </a:xfrm>
      </p:grpSpPr>
      <p:sp>
        <p:nvSpPr>
          <p:cNvPr id="1057" name="Google Shape;105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8" name="Google Shape;1058;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9" name="Google Shape;1059;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Google Shape;383;g502f123d74_2_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g502f123d74_2_16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SzPts val="1400"/>
              <a:buChar char="-"/>
            </a:pPr>
            <a:r>
              <a:rPr lang="en-US"/>
              <a:t>What does Meraki mean?</a:t>
            </a:r>
            <a:endParaRPr/>
          </a:p>
        </p:txBody>
      </p:sp>
      <p:sp>
        <p:nvSpPr>
          <p:cNvPr id="385" name="Google Shape;385;g502f123d74_2_1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5" name="Shape 1115"/>
        <p:cNvGrpSpPr/>
        <p:nvPr/>
      </p:nvGrpSpPr>
      <p:grpSpPr>
        <a:xfrm>
          <a:off x="0" y="0"/>
          <a:ext cx="0" cy="0"/>
          <a:chOff x="0" y="0"/>
          <a:chExt cx="0" cy="0"/>
        </a:xfrm>
      </p:grpSpPr>
      <p:sp>
        <p:nvSpPr>
          <p:cNvPr id="1116" name="Google Shape;1116;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7" name="Google Shape;1117;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8" name="Google Shape;1118;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1" name="Shape 1121"/>
        <p:cNvGrpSpPr/>
        <p:nvPr/>
      </p:nvGrpSpPr>
      <p:grpSpPr>
        <a:xfrm>
          <a:off x="0" y="0"/>
          <a:ext cx="0" cy="0"/>
          <a:chOff x="0" y="0"/>
          <a:chExt cx="0" cy="0"/>
        </a:xfrm>
      </p:grpSpPr>
      <p:sp>
        <p:nvSpPr>
          <p:cNvPr id="1122" name="Google Shape;1122;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3" name="Google Shape;1123;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4" name="Google Shape;1124;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3" name="Shape 1133"/>
        <p:cNvGrpSpPr/>
        <p:nvPr/>
      </p:nvGrpSpPr>
      <p:grpSpPr>
        <a:xfrm>
          <a:off x="0" y="0"/>
          <a:ext cx="0" cy="0"/>
          <a:chOff x="0" y="0"/>
          <a:chExt cx="0" cy="0"/>
        </a:xfrm>
      </p:grpSpPr>
      <p:sp>
        <p:nvSpPr>
          <p:cNvPr id="1134" name="Google Shape;113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5" name="Google Shape;1135;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a:t>Cloud: centralized control, management, config, metadata (thumbnails and motion indexing) – no video </a:t>
            </a:r>
            <a:endParaRPr/>
          </a:p>
          <a:p>
            <a:pPr indent="-171450" lvl="0" marL="171450" rtl="0" algn="l">
              <a:spcBef>
                <a:spcPts val="0"/>
              </a:spcBef>
              <a:spcAft>
                <a:spcPts val="0"/>
              </a:spcAft>
              <a:buClr>
                <a:schemeClr val="dk1"/>
              </a:buClr>
              <a:buSzPts val="1200"/>
              <a:buFont typeface="Arial"/>
              <a:buChar char="•"/>
            </a:pPr>
            <a:r>
              <a:rPr lang="en-US"/>
              <a:t>Cloud where cloud makes sense: high quantity of cameras, compliancy issues</a:t>
            </a:r>
            <a:endParaRPr/>
          </a:p>
          <a:p>
            <a:pPr indent="-171450" lvl="0" marL="171450" rtl="0" algn="l">
              <a:spcBef>
                <a:spcPts val="0"/>
              </a:spcBef>
              <a:spcAft>
                <a:spcPts val="0"/>
              </a:spcAft>
              <a:buClr>
                <a:schemeClr val="dk1"/>
              </a:buClr>
              <a:buSzPts val="1200"/>
              <a:buFont typeface="Arial"/>
              <a:buChar char="•"/>
            </a:pPr>
            <a:r>
              <a:rPr lang="en-US"/>
              <a:t>Video stored local: eliminates need for NVR and software, reduce OPEX/CAPEX</a:t>
            </a:r>
            <a:endParaRPr/>
          </a:p>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Dashboard advantages: 2 factor authentication, local time zone, firmware upgrades, enabled alerts (health status, reason for fault)</a:t>
            </a:r>
            <a:endParaRPr/>
          </a:p>
          <a:p>
            <a:pPr indent="-171450" lvl="0" marL="171450" rtl="0" algn="l">
              <a:spcBef>
                <a:spcPts val="0"/>
              </a:spcBef>
              <a:spcAft>
                <a:spcPts val="0"/>
              </a:spcAft>
              <a:buClr>
                <a:schemeClr val="dk1"/>
              </a:buClr>
              <a:buSzPts val="1200"/>
              <a:buFont typeface="Arial"/>
              <a:buChar char="•"/>
            </a:pPr>
            <a:r>
              <a:rPr lang="en-US"/>
              <a:t>Local vs. proxy: if determined IP route exists, delivered without traversing WAN/Internet</a:t>
            </a:r>
            <a:endParaRPr/>
          </a:p>
        </p:txBody>
      </p:sp>
      <p:sp>
        <p:nvSpPr>
          <p:cNvPr id="1136" name="Google Shape;1136;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3" name="Shape 1143"/>
        <p:cNvGrpSpPr/>
        <p:nvPr/>
      </p:nvGrpSpPr>
      <p:grpSpPr>
        <a:xfrm>
          <a:off x="0" y="0"/>
          <a:ext cx="0" cy="0"/>
          <a:chOff x="0" y="0"/>
          <a:chExt cx="0" cy="0"/>
        </a:xfrm>
      </p:grpSpPr>
      <p:sp>
        <p:nvSpPr>
          <p:cNvPr id="1144" name="Google Shape;1144;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6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145" name="Google Shape;1145;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5" name="Shape 1155"/>
        <p:cNvGrpSpPr/>
        <p:nvPr/>
      </p:nvGrpSpPr>
      <p:grpSpPr>
        <a:xfrm>
          <a:off x="0" y="0"/>
          <a:ext cx="0" cy="0"/>
          <a:chOff x="0" y="0"/>
          <a:chExt cx="0" cy="0"/>
        </a:xfrm>
      </p:grpSpPr>
      <p:sp>
        <p:nvSpPr>
          <p:cNvPr id="1156" name="Google Shape;1156;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7" name="Google Shape;1157;p46: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228600" lvl="0" marL="457200" marR="0" rtl="0" algn="l">
              <a:spcBef>
                <a:spcPts val="0"/>
              </a:spcBef>
              <a:spcAft>
                <a:spcPts val="0"/>
              </a:spcAft>
              <a:buClr>
                <a:schemeClr val="dk1"/>
              </a:buClr>
              <a:buSzPts val="1400"/>
              <a:buFont typeface="Calibri"/>
              <a:buNone/>
            </a:pPr>
            <a:r>
              <a:rPr b="0" i="0" lang="en-US" sz="1200" u="none" cap="none" strike="noStrike">
                <a:solidFill>
                  <a:schemeClr val="dk1"/>
                </a:solidFill>
                <a:latin typeface="Calibri"/>
                <a:ea typeface="Calibri"/>
                <a:cs typeface="Calibri"/>
                <a:sym typeface="Calibri"/>
              </a:rPr>
              <a:t>Person detection = What is a person and what is NOT a person?</a:t>
            </a:r>
            <a:endParaRPr/>
          </a:p>
          <a:p>
            <a:pPr indent="-228600" lvl="0" marL="457200" marR="0" rtl="0" algn="l">
              <a:spcBef>
                <a:spcPts val="0"/>
              </a:spcBef>
              <a:spcAft>
                <a:spcPts val="0"/>
              </a:spcAft>
              <a:buClr>
                <a:schemeClr val="dk1"/>
              </a:buClr>
              <a:buSzPts val="1400"/>
              <a:buFont typeface="Calibri"/>
              <a:buNone/>
            </a:pPr>
            <a:r>
              <a:rPr b="0" i="0" lang="en-US" sz="1200" u="none" cap="none" strike="noStrike">
                <a:solidFill>
                  <a:schemeClr val="dk1"/>
                </a:solidFill>
                <a:latin typeface="Calibri"/>
                <a:ea typeface="Calibri"/>
                <a:cs typeface="Calibri"/>
                <a:sym typeface="Calibri"/>
              </a:rPr>
              <a:t>**NOT** facial recognition. We will not track people’s identities due to privacy concerns.</a:t>
            </a:r>
            <a:endParaRPr/>
          </a:p>
          <a:p>
            <a:pPr indent="-228600" lvl="0" marL="457200" marR="0" rtl="0" algn="l">
              <a:spcBef>
                <a:spcPts val="0"/>
              </a:spcBef>
              <a:spcAft>
                <a:spcPts val="0"/>
              </a:spcAft>
              <a:buClr>
                <a:schemeClr val="dk1"/>
              </a:buClr>
              <a:buSzPts val="1400"/>
              <a:buFont typeface="Calibri"/>
              <a:buNone/>
            </a:pPr>
            <a:r>
              <a:rPr b="0" i="0" lang="en-US" sz="1200" u="none" cap="none" strike="noStrike">
                <a:solidFill>
                  <a:schemeClr val="dk1"/>
                </a:solidFill>
                <a:latin typeface="Calibri"/>
                <a:ea typeface="Calibri"/>
                <a:cs typeface="Calibri"/>
                <a:sym typeface="Calibri"/>
              </a:rPr>
              <a:t>Example: If Joe enters the frame, the camera will detect a person. If Joe leaves the frame, then returns, he will be detected as a new person, not as “Joe.”</a:t>
            </a:r>
            <a:endParaRPr b="0" i="0" sz="1200" u="none" cap="none" strike="noStrike">
              <a:solidFill>
                <a:schemeClr val="dk1"/>
              </a:solidFill>
              <a:latin typeface="Calibri"/>
              <a:ea typeface="Calibri"/>
              <a:cs typeface="Calibri"/>
              <a:sym typeface="Calibri"/>
            </a:endParaRPr>
          </a:p>
        </p:txBody>
      </p:sp>
      <p:sp>
        <p:nvSpPr>
          <p:cNvPr id="1158" name="Google Shape;1158;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Calibri"/>
              <a:buNone/>
            </a:pPr>
            <a:fld id="{00000000-1234-1234-1234-123412341234}" type="slidenum">
              <a:rPr b="0" i="0" lang="en-US" sz="14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4" name="Shape 1164"/>
        <p:cNvGrpSpPr/>
        <p:nvPr/>
      </p:nvGrpSpPr>
      <p:grpSpPr>
        <a:xfrm>
          <a:off x="0" y="0"/>
          <a:ext cx="0" cy="0"/>
          <a:chOff x="0" y="0"/>
          <a:chExt cx="0" cy="0"/>
        </a:xfrm>
      </p:grpSpPr>
      <p:sp>
        <p:nvSpPr>
          <p:cNvPr id="1165" name="Google Shape;1165;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6" name="Google Shape;1166;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3" name="Shape 1173"/>
        <p:cNvGrpSpPr/>
        <p:nvPr/>
      </p:nvGrpSpPr>
      <p:grpSpPr>
        <a:xfrm>
          <a:off x="0" y="0"/>
          <a:ext cx="0" cy="0"/>
          <a:chOff x="0" y="0"/>
          <a:chExt cx="0" cy="0"/>
        </a:xfrm>
      </p:grpSpPr>
      <p:sp>
        <p:nvSpPr>
          <p:cNvPr id="1174" name="Google Shape;1174;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5" name="Google Shape;1175;p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Advanced analytics are now available across the portfolio</a:t>
            </a:r>
            <a:endParaRPr/>
          </a:p>
          <a:p>
            <a:pPr indent="0" lvl="0" marL="0" rtl="0" algn="l">
              <a:spcBef>
                <a:spcPts val="360"/>
              </a:spcBef>
              <a:spcAft>
                <a:spcPts val="0"/>
              </a:spcAft>
              <a:buClr>
                <a:schemeClr val="dk1"/>
              </a:buClr>
              <a:buSzPts val="1200"/>
              <a:buFont typeface="Calibri"/>
              <a:buNone/>
            </a:pPr>
            <a:r>
              <a:rPr lang="en-US"/>
              <a:t>MV72 is first outdoor camera with advanced analytics capabilities in MV lineup</a:t>
            </a:r>
            <a:endParaRPr/>
          </a:p>
          <a:p>
            <a:pPr indent="0" lvl="0" marL="0" rtl="0" algn="l">
              <a:spcBef>
                <a:spcPts val="360"/>
              </a:spcBef>
              <a:spcAft>
                <a:spcPts val="0"/>
              </a:spcAft>
              <a:buClr>
                <a:schemeClr val="dk1"/>
              </a:buClr>
              <a:buSzPts val="1200"/>
              <a:buFont typeface="Calibri"/>
              <a:buNone/>
            </a:pPr>
            <a:r>
              <a:rPr lang="en-US"/>
              <a:t>Varifocal = optical zoom (not PTZ)</a:t>
            </a:r>
            <a:endParaRPr/>
          </a:p>
          <a:p>
            <a:pPr indent="0" lvl="0" marL="0" rtl="0" algn="l">
              <a:spcBef>
                <a:spcPts val="360"/>
              </a:spcBef>
              <a:spcAft>
                <a:spcPts val="0"/>
              </a:spcAft>
              <a:buClr>
                <a:schemeClr val="dk1"/>
              </a:buClr>
              <a:buSzPts val="1200"/>
              <a:buFont typeface="Calibri"/>
              <a:buNone/>
            </a:pPr>
            <a:r>
              <a:rPr lang="en-US"/>
              <a:t>MV72 is IK10+ rated for impact resistance, the highest rating possible</a:t>
            </a:r>
            <a:endParaRPr/>
          </a:p>
        </p:txBody>
      </p:sp>
      <p:sp>
        <p:nvSpPr>
          <p:cNvPr id="1176" name="Google Shape;1176;p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6" name="Shape 1196"/>
        <p:cNvGrpSpPr/>
        <p:nvPr/>
      </p:nvGrpSpPr>
      <p:grpSpPr>
        <a:xfrm>
          <a:off x="0" y="0"/>
          <a:ext cx="0" cy="0"/>
          <a:chOff x="0" y="0"/>
          <a:chExt cx="0" cy="0"/>
        </a:xfrm>
      </p:grpSpPr>
      <p:sp>
        <p:nvSpPr>
          <p:cNvPr id="1197" name="Google Shape;1197;p5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Clr>
                <a:schemeClr val="dk1"/>
              </a:buClr>
              <a:buSzPts val="1200"/>
              <a:buFont typeface="Calibri"/>
              <a:buNone/>
            </a:pPr>
            <a:r>
              <a:rPr lang="en-US"/>
              <a:t>At FCS, Cloud archive restricts bandwidth to 1Mbps per camera, which equates to 1080p standard 8fps (1024Kbps).</a:t>
            </a:r>
            <a:endParaRPr/>
          </a:p>
          <a:p>
            <a:pPr indent="0" lvl="0" marL="0" rtl="0" algn="l">
              <a:spcBef>
                <a:spcPts val="360"/>
              </a:spcBef>
              <a:spcAft>
                <a:spcPts val="0"/>
              </a:spcAft>
              <a:buClr>
                <a:schemeClr val="dk1"/>
              </a:buClr>
              <a:buSzPts val="1200"/>
              <a:buFont typeface="Calibri"/>
              <a:buNone/>
            </a:pPr>
            <a:r>
              <a:rPr lang="en-US"/>
              <a:t>With Cloud Archive enabled, motion based retention is automatically off.</a:t>
            </a:r>
            <a:endParaRPr/>
          </a:p>
          <a:p>
            <a:pPr indent="0" lvl="0" marL="0" rtl="0" algn="l">
              <a:spcBef>
                <a:spcPts val="360"/>
              </a:spcBef>
              <a:spcAft>
                <a:spcPts val="0"/>
              </a:spcAft>
              <a:buClr>
                <a:schemeClr val="dk1"/>
              </a:buClr>
              <a:buSzPts val="1200"/>
              <a:buFont typeface="Calibri"/>
              <a:buNone/>
            </a:pPr>
            <a:r>
              <a:rPr lang="en-US"/>
              <a:t>720p standard quality 8fps = 535Kbps</a:t>
            </a:r>
            <a:endParaRPr/>
          </a:p>
          <a:p>
            <a:pPr indent="0" lvl="0" marL="0" rtl="0" algn="l">
              <a:spcBef>
                <a:spcPts val="360"/>
              </a:spcBef>
              <a:spcAft>
                <a:spcPts val="0"/>
              </a:spcAft>
              <a:buClr>
                <a:schemeClr val="dk1"/>
              </a:buClr>
              <a:buSzPts val="1200"/>
              <a:buFont typeface="Calibri"/>
              <a:buNone/>
            </a:pPr>
            <a:r>
              <a:rPr lang="en-US"/>
              <a:t>720p enhanced quality 15fps = 765Kbps</a:t>
            </a:r>
            <a:endParaRPr/>
          </a:p>
          <a:p>
            <a:pPr indent="0" lvl="0" marL="0" rtl="0" algn="l">
              <a:spcBef>
                <a:spcPts val="360"/>
              </a:spcBef>
              <a:spcAft>
                <a:spcPts val="0"/>
              </a:spcAft>
              <a:buClr>
                <a:schemeClr val="dk1"/>
              </a:buClr>
              <a:buSzPts val="1200"/>
              <a:buFont typeface="Calibri"/>
              <a:buNone/>
            </a:pPr>
            <a:r>
              <a:rPr lang="en-US"/>
              <a:t>1080p standard quality 8fps = 1024Kbps</a:t>
            </a:r>
            <a:endParaRPr/>
          </a:p>
          <a:p>
            <a:pPr indent="0" lvl="0" marL="0" rtl="0" algn="l">
              <a:spcBef>
                <a:spcPts val="360"/>
              </a:spcBef>
              <a:spcAft>
                <a:spcPts val="0"/>
              </a:spcAft>
              <a:buClr>
                <a:schemeClr val="dk1"/>
              </a:buClr>
              <a:buSzPts val="1200"/>
              <a:buFont typeface="Calibri"/>
              <a:buNone/>
            </a:pPr>
            <a:r>
              <a:rPr lang="en-US"/>
              <a:t>1080p enhanced quality 15fps = 1562Kbps</a:t>
            </a:r>
            <a:endParaRPr/>
          </a:p>
          <a:p>
            <a:pPr indent="0" lvl="0" marL="0" rtl="0" algn="l">
              <a:spcBef>
                <a:spcPts val="360"/>
              </a:spcBef>
              <a:spcAft>
                <a:spcPts val="0"/>
              </a:spcAft>
              <a:buClr>
                <a:schemeClr val="dk1"/>
              </a:buClr>
              <a:buSzPts val="1200"/>
              <a:buFont typeface="Calibri"/>
              <a:buNone/>
            </a:pPr>
            <a:r>
              <a:rPr lang="en-US"/>
              <a:t>1080p high quality 20fps = 3138Kbps</a:t>
            </a:r>
            <a:endParaRPr/>
          </a:p>
          <a:p>
            <a:pPr indent="0" lvl="0" marL="0" rtl="0" algn="l">
              <a:spcBef>
                <a:spcPts val="360"/>
              </a:spcBef>
              <a:spcAft>
                <a:spcPts val="0"/>
              </a:spcAft>
              <a:buClr>
                <a:schemeClr val="dk1"/>
              </a:buClr>
              <a:buSzPts val="1200"/>
              <a:buFont typeface="Calibri"/>
              <a:buNone/>
            </a:pPr>
            <a:r>
              <a:t/>
            </a:r>
            <a:endParaRPr/>
          </a:p>
          <a:p>
            <a:pPr indent="0" lvl="0" marL="0" rtl="0" algn="l">
              <a:spcBef>
                <a:spcPts val="360"/>
              </a:spcBef>
              <a:spcAft>
                <a:spcPts val="0"/>
              </a:spcAft>
              <a:buClr>
                <a:schemeClr val="dk1"/>
              </a:buClr>
              <a:buSzPts val="1200"/>
              <a:buFont typeface="Calibri"/>
              <a:buNone/>
            </a:pPr>
            <a:r>
              <a:t/>
            </a:r>
            <a:endParaRPr/>
          </a:p>
        </p:txBody>
      </p:sp>
      <p:sp>
        <p:nvSpPr>
          <p:cNvPr id="1198" name="Google Shape;1198;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7" name="Shape 1207"/>
        <p:cNvGrpSpPr/>
        <p:nvPr/>
      </p:nvGrpSpPr>
      <p:grpSpPr>
        <a:xfrm>
          <a:off x="0" y="0"/>
          <a:ext cx="0" cy="0"/>
          <a:chOff x="0" y="0"/>
          <a:chExt cx="0" cy="0"/>
        </a:xfrm>
      </p:grpSpPr>
      <p:sp>
        <p:nvSpPr>
          <p:cNvPr id="1208" name="Google Shape;1208;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9" name="Google Shape;1209;p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MV Sense is a new way for customers to interact with and build on top of the person detection data that comes out of MV12, MV22, and MV72 cameras. </a:t>
            </a:r>
            <a:endParaRPr/>
          </a:p>
          <a:p>
            <a:pPr indent="0" lvl="0" marL="0" rtl="0" algn="l">
              <a:spcBef>
                <a:spcPts val="360"/>
              </a:spcBef>
              <a:spcAft>
                <a:spcPts val="0"/>
              </a:spcAft>
              <a:buClr>
                <a:schemeClr val="dk1"/>
              </a:buClr>
              <a:buSzPts val="1200"/>
              <a:buFont typeface="Calibri"/>
              <a:buNone/>
            </a:pPr>
            <a:r>
              <a:rPr lang="en-US"/>
              <a:t>The MV Sense API allows developers to access three types of rich data insights:</a:t>
            </a:r>
            <a:endParaRPr/>
          </a:p>
          <a:p>
            <a:pPr indent="-228600" lvl="0" marL="228600" rtl="0" algn="l">
              <a:spcBef>
                <a:spcPts val="360"/>
              </a:spcBef>
              <a:spcAft>
                <a:spcPts val="0"/>
              </a:spcAft>
              <a:buClr>
                <a:schemeClr val="dk1"/>
              </a:buClr>
              <a:buSzPts val="1200"/>
              <a:buFont typeface="Calibri"/>
              <a:buAutoNum type="arabicPeriod"/>
            </a:pPr>
            <a:r>
              <a:rPr lang="en-US"/>
              <a:t>Historical aggregate: How many people were in a given area at a specified time, and where exactly were they in the frame? </a:t>
            </a:r>
            <a:endParaRPr/>
          </a:p>
          <a:p>
            <a:pPr indent="-228600" lvl="0" marL="228600" rtl="0" algn="l">
              <a:spcBef>
                <a:spcPts val="360"/>
              </a:spcBef>
              <a:spcAft>
                <a:spcPts val="0"/>
              </a:spcAft>
              <a:buClr>
                <a:schemeClr val="dk1"/>
              </a:buClr>
              <a:buSzPts val="1200"/>
              <a:buFont typeface="Calibri"/>
              <a:buAutoNum type="arabicPeriod"/>
            </a:pPr>
            <a:r>
              <a:rPr lang="en-US"/>
              <a:t>Current snapshot: How many people are in a given area right now, and where exactly are they in the frame? </a:t>
            </a:r>
            <a:endParaRPr/>
          </a:p>
          <a:p>
            <a:pPr indent="-228600" lvl="0" marL="228600" rtl="0" algn="l">
              <a:spcBef>
                <a:spcPts val="360"/>
              </a:spcBef>
              <a:spcAft>
                <a:spcPts val="0"/>
              </a:spcAft>
              <a:buClr>
                <a:schemeClr val="dk1"/>
              </a:buClr>
              <a:buSzPts val="1200"/>
              <a:buFont typeface="Calibri"/>
              <a:buAutoNum type="arabicPeriod"/>
            </a:pPr>
            <a:r>
              <a:rPr lang="en-US"/>
              <a:t>Real-time feed: A stream of the number of people and their exact location in a frame, pushed out in sub-second intervals</a:t>
            </a:r>
            <a:endParaRPr/>
          </a:p>
          <a:p>
            <a:pPr indent="0" lvl="0" marL="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Each MV Sense license allows users to access person detection data produced by a camera (including location, time, and count) via a set of both </a:t>
            </a:r>
            <a:r>
              <a:rPr b="0" i="0" lang="en-US" sz="1200" u="sng" cap="none" strike="noStrike">
                <a:solidFill>
                  <a:schemeClr val="hlink"/>
                </a:solidFill>
                <a:latin typeface="Calibri"/>
                <a:ea typeface="Calibri"/>
                <a:cs typeface="Calibri"/>
                <a:sym typeface="Calibri"/>
                <a:hlinkClick r:id="rId2"/>
              </a:rPr>
              <a:t>RESTful and MQTT-based APIs</a:t>
            </a:r>
            <a:r>
              <a:rPr b="0" i="0" lang="en-US" sz="1200" u="none" cap="none" strike="noStrike">
                <a:solidFill>
                  <a:schemeClr val="dk1"/>
                </a:solidFill>
                <a:latin typeface="Calibri"/>
                <a:ea typeface="Calibri"/>
                <a:cs typeface="Calibri"/>
                <a:sym typeface="Calibri"/>
              </a:rPr>
              <a:t>.</a:t>
            </a:r>
            <a:endParaRPr/>
          </a:p>
          <a:p>
            <a:pPr indent="0" lvl="0" marL="0" rtl="0" algn="l">
              <a:spcBef>
                <a:spcPts val="0"/>
              </a:spcBef>
              <a:spcAft>
                <a:spcPts val="0"/>
              </a:spcAft>
              <a:buNone/>
            </a:pPr>
            <a:r>
              <a:rPr b="0" i="0" lang="en-US" sz="1200" u="none" cap="none" strike="noStrike">
                <a:solidFill>
                  <a:schemeClr val="dk1"/>
                </a:solidFill>
                <a:latin typeface="Calibri"/>
                <a:ea typeface="Calibri"/>
                <a:cs typeface="Calibri"/>
                <a:sym typeface="Calibri"/>
              </a:rPr>
              <a:t>Trigger a special in-store media display to begin playing if there are more than 10 people in close range of the screens</a:t>
            </a:r>
            <a:endParaRPr/>
          </a:p>
          <a:p>
            <a:pPr indent="0" lvl="0" marL="0" rtl="0" algn="l">
              <a:spcBef>
                <a:spcPts val="0"/>
              </a:spcBef>
              <a:spcAft>
                <a:spcPts val="0"/>
              </a:spcAft>
              <a:buNone/>
            </a:pPr>
            <a:r>
              <a:rPr b="0" i="0" lang="en-US" sz="1200" u="none" cap="none" strike="noStrike">
                <a:solidFill>
                  <a:schemeClr val="dk1"/>
                </a:solidFill>
                <a:latin typeface="Calibri"/>
                <a:ea typeface="Calibri"/>
                <a:cs typeface="Calibri"/>
                <a:sym typeface="Calibri"/>
              </a:rPr>
              <a:t>Understand wait times in grocery queues around the world</a:t>
            </a:r>
            <a:endParaRPr/>
          </a:p>
          <a:p>
            <a:pPr indent="0" lvl="0" marL="0" rtl="0" algn="l">
              <a:spcBef>
                <a:spcPts val="0"/>
              </a:spcBef>
              <a:spcAft>
                <a:spcPts val="0"/>
              </a:spcAft>
              <a:buNone/>
            </a:pPr>
            <a:r>
              <a:rPr b="0" i="0" lang="en-US" sz="1200" u="none" cap="none" strike="noStrike">
                <a:solidFill>
                  <a:schemeClr val="dk1"/>
                </a:solidFill>
                <a:latin typeface="Calibri"/>
                <a:ea typeface="Calibri"/>
                <a:cs typeface="Calibri"/>
                <a:sym typeface="Calibri"/>
              </a:rPr>
              <a:t>Quickly understand and alert emergency personnel if there are people left in a building during a fire drill or evacuation</a:t>
            </a:r>
            <a:endParaRPr/>
          </a:p>
          <a:p>
            <a:pPr indent="0" lvl="0" marL="0" rtl="0" algn="l">
              <a:spcBef>
                <a:spcPts val="0"/>
              </a:spcBef>
              <a:spcAft>
                <a:spcPts val="0"/>
              </a:spcAft>
              <a:buNone/>
            </a:pPr>
            <a:r>
              <a:rPr b="0" i="0" lang="en-US" sz="1200" u="none" cap="none" strike="noStrike">
                <a:solidFill>
                  <a:schemeClr val="dk1"/>
                </a:solidFill>
                <a:latin typeface="Calibri"/>
                <a:ea typeface="Calibri"/>
                <a:cs typeface="Calibri"/>
                <a:sym typeface="Calibri"/>
              </a:rPr>
              <a:t>Set off an alarm if the person count next to a dangerous piece of machinery in a manufacturing facility drops below the safe minimum</a:t>
            </a:r>
            <a:endParaRPr/>
          </a:p>
          <a:p>
            <a:pPr indent="0" lvl="0" marL="0" rtl="0" algn="l">
              <a:spcBef>
                <a:spcPts val="0"/>
              </a:spcBef>
              <a:spcAft>
                <a:spcPts val="0"/>
              </a:spcAft>
              <a:buNone/>
            </a:pPr>
            <a:r>
              <a:rPr b="0" i="0" lang="en-US" sz="1200" u="none" cap="none" strike="noStrike">
                <a:solidFill>
                  <a:schemeClr val="dk1"/>
                </a:solidFill>
                <a:latin typeface="Calibri"/>
                <a:ea typeface="Calibri"/>
                <a:cs typeface="Calibri"/>
                <a:sym typeface="Calibri"/>
              </a:rPr>
              <a:t>Lots more!</a:t>
            </a:r>
            <a:endParaRPr/>
          </a:p>
          <a:p>
            <a:pPr indent="0" lvl="0" marL="0" rtl="0" algn="l">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MQTT is a machine-to-machine IoT-based lightweight connectivity protocol. http://mqtt.org/</a:t>
            </a:r>
            <a:endParaRPr/>
          </a:p>
          <a:p>
            <a:pPr indent="0" lvl="0" marL="0" rtl="0" algn="l">
              <a:spcBef>
                <a:spcPts val="0"/>
              </a:spcBef>
              <a:spcAft>
                <a:spcPts val="0"/>
              </a:spcAft>
              <a:buClr>
                <a:schemeClr val="dk1"/>
              </a:buClr>
              <a:buSzPts val="1200"/>
              <a:buFont typeface="Calibri"/>
              <a:buNone/>
            </a:pPr>
            <a:r>
              <a:rPr i="0" lang="en-US"/>
              <a:t>https://dashboard.meraki.com/api_docs#cameras</a:t>
            </a:r>
            <a:endParaRPr/>
          </a:p>
          <a:p>
            <a:pPr indent="0" lvl="0" marL="0" rtl="0" algn="l">
              <a:spcBef>
                <a:spcPts val="0"/>
              </a:spcBef>
              <a:spcAft>
                <a:spcPts val="0"/>
              </a:spcAft>
              <a:buClr>
                <a:schemeClr val="dk1"/>
              </a:buClr>
              <a:buSzPts val="1200"/>
              <a:buFont typeface="Calibri"/>
              <a:buNone/>
            </a:pPr>
            <a:r>
              <a:t/>
            </a:r>
            <a:endParaRPr i="0"/>
          </a:p>
        </p:txBody>
      </p:sp>
      <p:sp>
        <p:nvSpPr>
          <p:cNvPr id="1210" name="Google Shape;1210;p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0" name="Shape 1240"/>
        <p:cNvGrpSpPr/>
        <p:nvPr/>
      </p:nvGrpSpPr>
      <p:grpSpPr>
        <a:xfrm>
          <a:off x="0" y="0"/>
          <a:ext cx="0" cy="0"/>
          <a:chOff x="0" y="0"/>
          <a:chExt cx="0" cy="0"/>
        </a:xfrm>
      </p:grpSpPr>
      <p:sp>
        <p:nvSpPr>
          <p:cNvPr id="1241" name="Google Shape;1241;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2" name="Google Shape;1242;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3" name="Google Shape;1243;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Google Shape;389;g502f123d74_2_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g502f123d74_2_16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That soul, creativity &amp; love is then poured into our mission, which is simplifying powerful….</a:t>
            </a:r>
            <a:endParaRPr sz="1200">
              <a:solidFill>
                <a:schemeClr val="dk1"/>
              </a:solidFill>
              <a:latin typeface="Calibri"/>
              <a:ea typeface="Calibri"/>
              <a:cs typeface="Calibri"/>
              <a:sym typeface="Calibri"/>
            </a:endParaRPr>
          </a:p>
          <a:p>
            <a:pPr indent="-304800" lvl="1" marL="914400" marR="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Technology has gotten more complicated</a:t>
            </a:r>
            <a:endParaRPr sz="1200">
              <a:solidFill>
                <a:schemeClr val="dk1"/>
              </a:solidFill>
              <a:latin typeface="Calibri"/>
              <a:ea typeface="Calibri"/>
              <a:cs typeface="Calibri"/>
              <a:sym typeface="Calibri"/>
            </a:endParaRPr>
          </a:p>
          <a:p>
            <a:pPr indent="-304800" lvl="2" marL="1371600" marR="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The day of network programmability is upon us</a:t>
            </a:r>
            <a:endParaRPr sz="1200">
              <a:solidFill>
                <a:schemeClr val="dk1"/>
              </a:solidFill>
              <a:latin typeface="Calibri"/>
              <a:ea typeface="Calibri"/>
              <a:cs typeface="Calibri"/>
              <a:sym typeface="Calibri"/>
            </a:endParaRPr>
          </a:p>
          <a:p>
            <a:pPr indent="-304800" lvl="2" marL="1371600" marR="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We put so much time and energy into ‘keeping the lights on’ so to speak</a:t>
            </a:r>
            <a:endParaRPr sz="1200">
              <a:solidFill>
                <a:schemeClr val="dk1"/>
              </a:solidFill>
              <a:latin typeface="Calibri"/>
              <a:ea typeface="Calibri"/>
              <a:cs typeface="Calibri"/>
              <a:sym typeface="Calibri"/>
            </a:endParaRPr>
          </a:p>
          <a:p>
            <a:pPr indent="-304800" lvl="2" marL="1371600" marR="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Are we putting enough effort into proactive planning?</a:t>
            </a:r>
            <a:endParaRPr sz="1200">
              <a:solidFill>
                <a:schemeClr val="dk1"/>
              </a:solidFill>
              <a:latin typeface="Calibri"/>
              <a:ea typeface="Calibri"/>
              <a:cs typeface="Calibri"/>
              <a:sym typeface="Calibri"/>
            </a:endParaRPr>
          </a:p>
          <a:p>
            <a:pPr indent="-304800" lvl="2" marL="1371600" marR="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Are we taking enough time for professional development and developing our skills?</a:t>
            </a:r>
            <a:endParaRPr sz="1200">
              <a:solidFill>
                <a:schemeClr val="dk1"/>
              </a:solidFill>
              <a:latin typeface="Calibri"/>
              <a:ea typeface="Calibri"/>
              <a:cs typeface="Calibri"/>
              <a:sym typeface="Calibri"/>
            </a:endParaRPr>
          </a:p>
          <a:p>
            <a:pPr indent="-304800" lvl="0" marL="457200" marR="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Our </a:t>
            </a:r>
            <a:r>
              <a:rPr lang="en-US" sz="1200">
                <a:solidFill>
                  <a:schemeClr val="dk1"/>
                </a:solidFill>
                <a:latin typeface="Calibri"/>
                <a:ea typeface="Calibri"/>
                <a:cs typeface="Calibri"/>
                <a:sym typeface="Calibri"/>
              </a:rPr>
              <a:t>passion / mission</a:t>
            </a:r>
            <a:r>
              <a:rPr b="0" i="0" lang="en-US" sz="1200" u="none" cap="none" strike="noStrike">
                <a:solidFill>
                  <a:schemeClr val="dk1"/>
                </a:solidFill>
                <a:latin typeface="Calibri"/>
                <a:ea typeface="Calibri"/>
                <a:cs typeface="Calibri"/>
                <a:sym typeface="Calibri"/>
              </a:rPr>
              <a:t> is ultimately about:</a:t>
            </a:r>
            <a:endParaRPr/>
          </a:p>
          <a:p>
            <a:pPr indent="-304800" lvl="1" marL="914400" marR="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Reducing the barrier to entry for powerful, expert-level IT</a:t>
            </a:r>
            <a:endParaRPr/>
          </a:p>
          <a:p>
            <a:pPr indent="-304800" lvl="1" marL="914400" marR="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Giving our customers time back to focus on higher-value, more strategic tasks</a:t>
            </a:r>
            <a:endParaRPr sz="1200">
              <a:solidFill>
                <a:schemeClr val="dk1"/>
              </a:solidFill>
              <a:latin typeface="Calibri"/>
              <a:ea typeface="Calibri"/>
              <a:cs typeface="Calibri"/>
              <a:sym typeface="Calibri"/>
            </a:endParaRPr>
          </a:p>
          <a:p>
            <a:pPr indent="-304800" lvl="0" marL="457200" marR="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Who hates hearing that ‘IT is a cost center’?</a:t>
            </a:r>
            <a:endParaRPr sz="1200">
              <a:solidFill>
                <a:schemeClr val="dk1"/>
              </a:solidFill>
              <a:latin typeface="Calibri"/>
              <a:ea typeface="Calibri"/>
              <a:cs typeface="Calibri"/>
              <a:sym typeface="Calibri"/>
            </a:endParaRPr>
          </a:p>
          <a:p>
            <a:pPr indent="-304800" lvl="1" marL="914400" marR="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Our mission is to help you transform IT into a strategic enabler of the business / mission of your organization</a:t>
            </a:r>
            <a:endParaRPr sz="1200">
              <a:solidFill>
                <a:schemeClr val="dk1"/>
              </a:solidFill>
              <a:latin typeface="Calibri"/>
              <a:ea typeface="Calibri"/>
              <a:cs typeface="Calibri"/>
              <a:sym typeface="Calibri"/>
            </a:endParaRPr>
          </a:p>
        </p:txBody>
      </p:sp>
      <p:sp>
        <p:nvSpPr>
          <p:cNvPr id="391" name="Google Shape;391;g502f123d74_2_1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6" name="Shape 1246"/>
        <p:cNvGrpSpPr/>
        <p:nvPr/>
      </p:nvGrpSpPr>
      <p:grpSpPr>
        <a:xfrm>
          <a:off x="0" y="0"/>
          <a:ext cx="0" cy="0"/>
          <a:chOff x="0" y="0"/>
          <a:chExt cx="0" cy="0"/>
        </a:xfrm>
      </p:grpSpPr>
      <p:sp>
        <p:nvSpPr>
          <p:cNvPr id="1247" name="Google Shape;1247;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8" name="Google Shape;1248;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4" name="Shape 1254"/>
        <p:cNvGrpSpPr/>
        <p:nvPr/>
      </p:nvGrpSpPr>
      <p:grpSpPr>
        <a:xfrm>
          <a:off x="0" y="0"/>
          <a:ext cx="0" cy="0"/>
          <a:chOff x="0" y="0"/>
          <a:chExt cx="0" cy="0"/>
        </a:xfrm>
      </p:grpSpPr>
      <p:sp>
        <p:nvSpPr>
          <p:cNvPr id="1255" name="Google Shape;1255;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6" name="Google Shape;1256;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9" name="Shape 1259"/>
        <p:cNvGrpSpPr/>
        <p:nvPr/>
      </p:nvGrpSpPr>
      <p:grpSpPr>
        <a:xfrm>
          <a:off x="0" y="0"/>
          <a:ext cx="0" cy="0"/>
          <a:chOff x="0" y="0"/>
          <a:chExt cx="0" cy="0"/>
        </a:xfrm>
      </p:grpSpPr>
      <p:sp>
        <p:nvSpPr>
          <p:cNvPr id="1260" name="Google Shape;1260;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1" name="Google Shape;1261;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4" name="Shape 1264"/>
        <p:cNvGrpSpPr/>
        <p:nvPr/>
      </p:nvGrpSpPr>
      <p:grpSpPr>
        <a:xfrm>
          <a:off x="0" y="0"/>
          <a:ext cx="0" cy="0"/>
          <a:chOff x="0" y="0"/>
          <a:chExt cx="0" cy="0"/>
        </a:xfrm>
      </p:grpSpPr>
      <p:sp>
        <p:nvSpPr>
          <p:cNvPr id="1265" name="Google Shape;1265;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6" name="Google Shape;1266;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1" name="Shape 1271"/>
        <p:cNvGrpSpPr/>
        <p:nvPr/>
      </p:nvGrpSpPr>
      <p:grpSpPr>
        <a:xfrm>
          <a:off x="0" y="0"/>
          <a:ext cx="0" cy="0"/>
          <a:chOff x="0" y="0"/>
          <a:chExt cx="0" cy="0"/>
        </a:xfrm>
      </p:grpSpPr>
      <p:sp>
        <p:nvSpPr>
          <p:cNvPr id="1272" name="Google Shape;1272;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3" name="Google Shape;1273;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g502f123d74_2_17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How do we do that?</a:t>
            </a:r>
            <a:endParaRPr sz="1200">
              <a:solidFill>
                <a:schemeClr val="dk1"/>
              </a:solidFill>
              <a:latin typeface="Calibri"/>
              <a:ea typeface="Calibri"/>
              <a:cs typeface="Calibri"/>
              <a:sym typeface="Calibri"/>
            </a:endParaRPr>
          </a:p>
          <a:p>
            <a:pPr indent="-304800" lvl="1" marL="914400" marR="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The Meraki Dashboard is the single pane of glass that enables you to manage your entire network from anywhere in the world</a:t>
            </a:r>
            <a:endParaRPr sz="1200">
              <a:solidFill>
                <a:schemeClr val="dk1"/>
              </a:solidFill>
              <a:latin typeface="Calibri"/>
              <a:ea typeface="Calibri"/>
              <a:cs typeface="Calibri"/>
              <a:sym typeface="Calibri"/>
            </a:endParaRPr>
          </a:p>
          <a:p>
            <a:pPr indent="-304800" lvl="1" marL="914400" marR="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If you’ve used one of our products, you’ll be able to use them all</a:t>
            </a:r>
            <a:endParaRPr sz="1200">
              <a:solidFill>
                <a:schemeClr val="dk1"/>
              </a:solidFill>
              <a:latin typeface="Calibri"/>
              <a:ea typeface="Calibri"/>
              <a:cs typeface="Calibri"/>
              <a:sym typeface="Calibri"/>
            </a:endParaRPr>
          </a:p>
        </p:txBody>
      </p:sp>
      <p:sp>
        <p:nvSpPr>
          <p:cNvPr id="397" name="Google Shape;397;g502f123d74_2_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6" name="Shape 416"/>
        <p:cNvGrpSpPr/>
        <p:nvPr/>
      </p:nvGrpSpPr>
      <p:grpSpPr>
        <a:xfrm>
          <a:off x="0" y="0"/>
          <a:ext cx="0" cy="0"/>
          <a:chOff x="0" y="0"/>
          <a:chExt cx="0" cy="0"/>
        </a:xfrm>
      </p:grpSpPr>
      <p:sp>
        <p:nvSpPr>
          <p:cNvPr id="417" name="Google Shape;41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Google Shape;43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 name="Google Shape;43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Google Shape;438;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5.jpg"/><Relationship Id="rId3" Type="http://schemas.openxmlformats.org/officeDocument/2006/relationships/image" Target="../media/image9.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 Id="rId3" Type="http://schemas.openxmlformats.org/officeDocument/2006/relationships/image" Target="../media/image9.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3.jpg"/><Relationship Id="rId3" Type="http://schemas.openxmlformats.org/officeDocument/2006/relationships/image" Target="../media/image9.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1">
  <p:cSld name="Title #1">
    <p:spTree>
      <p:nvGrpSpPr>
        <p:cNvPr id="10" name="Shape 10"/>
        <p:cNvGrpSpPr/>
        <p:nvPr/>
      </p:nvGrpSpPr>
      <p:grpSpPr>
        <a:xfrm>
          <a:off x="0" y="0"/>
          <a:ext cx="0" cy="0"/>
          <a:chOff x="0" y="0"/>
          <a:chExt cx="0" cy="0"/>
        </a:xfrm>
      </p:grpSpPr>
      <p:pic>
        <p:nvPicPr>
          <p:cNvPr id="11" name="Google Shape;11;p2"/>
          <p:cNvPicPr preferRelativeResize="0"/>
          <p:nvPr/>
        </p:nvPicPr>
        <p:blipFill rotWithShape="1">
          <a:blip r:embed="rId2">
            <a:alphaModFix/>
          </a:blip>
          <a:srcRect b="0" l="0" r="0" t="0"/>
          <a:stretch/>
        </p:blipFill>
        <p:spPr>
          <a:xfrm>
            <a:off x="-25400" y="1"/>
            <a:ext cx="24434800" cy="12573496"/>
          </a:xfrm>
          <a:prstGeom prst="rect">
            <a:avLst/>
          </a:prstGeom>
          <a:noFill/>
          <a:ln>
            <a:noFill/>
          </a:ln>
        </p:spPr>
      </p:pic>
      <p:sp>
        <p:nvSpPr>
          <p:cNvPr id="12" name="Google Shape;12;p2"/>
          <p:cNvSpPr/>
          <p:nvPr/>
        </p:nvSpPr>
        <p:spPr>
          <a:xfrm>
            <a:off x="-25400" y="9997380"/>
            <a:ext cx="24434801" cy="3805834"/>
          </a:xfrm>
          <a:prstGeom prst="rect">
            <a:avLst/>
          </a:prstGeom>
          <a:solidFill>
            <a:srgbClr val="FFFFFF">
              <a:alpha val="93725"/>
            </a:srgbClr>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3600" u="none" cap="none" strike="noStrike">
              <a:solidFill>
                <a:schemeClr val="dk1"/>
              </a:solidFill>
              <a:latin typeface="Proxima Nova"/>
              <a:ea typeface="Proxima Nova"/>
              <a:cs typeface="Proxima Nova"/>
              <a:sym typeface="Proxima Nova"/>
            </a:endParaRPr>
          </a:p>
        </p:txBody>
      </p:sp>
      <p:pic>
        <p:nvPicPr>
          <p:cNvPr id="13" name="Google Shape;13;p2"/>
          <p:cNvPicPr preferRelativeResize="0"/>
          <p:nvPr/>
        </p:nvPicPr>
        <p:blipFill rotWithShape="1">
          <a:blip r:embed="rId3">
            <a:alphaModFix/>
          </a:blip>
          <a:srcRect b="0" l="0" r="0" t="0"/>
          <a:stretch/>
        </p:blipFill>
        <p:spPr>
          <a:xfrm>
            <a:off x="962719" y="12986669"/>
            <a:ext cx="2115746" cy="411829"/>
          </a:xfrm>
          <a:prstGeom prst="rect">
            <a:avLst/>
          </a:prstGeom>
          <a:noFill/>
          <a:ln>
            <a:noFill/>
          </a:ln>
        </p:spPr>
      </p:pic>
      <p:cxnSp>
        <p:nvCxnSpPr>
          <p:cNvPr id="14" name="Google Shape;14;p2"/>
          <p:cNvCxnSpPr/>
          <p:nvPr/>
        </p:nvCxnSpPr>
        <p:spPr>
          <a:xfrm>
            <a:off x="0" y="12547600"/>
            <a:ext cx="24383998" cy="0"/>
          </a:xfrm>
          <a:prstGeom prst="straightConnector1">
            <a:avLst/>
          </a:prstGeom>
          <a:noFill/>
          <a:ln cap="flat" cmpd="sng" w="25400">
            <a:solidFill>
              <a:srgbClr val="DCDEE0"/>
            </a:solidFill>
            <a:prstDash val="solid"/>
            <a:miter lim="400000"/>
            <a:headEnd len="sm" w="sm" type="none"/>
            <a:tailEnd len="sm" w="sm" type="none"/>
          </a:ln>
        </p:spPr>
      </p:cxnSp>
      <p:sp>
        <p:nvSpPr>
          <p:cNvPr id="15" name="Google Shape;15;p2"/>
          <p:cNvSpPr txBox="1"/>
          <p:nvPr>
            <p:ph type="title"/>
          </p:nvPr>
        </p:nvSpPr>
        <p:spPr>
          <a:xfrm>
            <a:off x="962719" y="10652800"/>
            <a:ext cx="21031199" cy="1723625"/>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dk1"/>
              </a:buClr>
              <a:buSzPts val="9700"/>
              <a:buFont typeface="Proxima Nova"/>
              <a:buNone/>
              <a:defRPr b="0" i="0" sz="9700" u="none" cap="none" strike="noStrike">
                <a:solidFill>
                  <a:schemeClr val="dk1"/>
                </a:solidFill>
                <a:latin typeface="Proxima Nova"/>
                <a:ea typeface="Proxima Nova"/>
                <a:cs typeface="Proxima Nova"/>
                <a:sym typeface="Proxima Nov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 name="Google Shape;16;p2"/>
          <p:cNvSpPr txBox="1"/>
          <p:nvPr>
            <p:ph idx="1" type="body"/>
          </p:nvPr>
        </p:nvSpPr>
        <p:spPr>
          <a:xfrm>
            <a:off x="14158452" y="12912965"/>
            <a:ext cx="9615948" cy="485534"/>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2000"/>
              </a:spcBef>
              <a:spcAft>
                <a:spcPts val="0"/>
              </a:spcAft>
              <a:buClr>
                <a:schemeClr val="dk1"/>
              </a:buClr>
              <a:buSzPts val="3600"/>
              <a:buFont typeface="Arial"/>
              <a:buNone/>
              <a:defRPr b="0" i="0" sz="36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General copy">
  <p:cSld name="1_General copy">
    <p:spTree>
      <p:nvGrpSpPr>
        <p:cNvPr id="57" name="Shape 57"/>
        <p:cNvGrpSpPr/>
        <p:nvPr/>
      </p:nvGrpSpPr>
      <p:grpSpPr>
        <a:xfrm>
          <a:off x="0" y="0"/>
          <a:ext cx="0" cy="0"/>
          <a:chOff x="0" y="0"/>
          <a:chExt cx="0" cy="0"/>
        </a:xfrm>
      </p:grpSpPr>
      <p:pic>
        <p:nvPicPr>
          <p:cNvPr id="58" name="Google Shape;58;p11"/>
          <p:cNvPicPr preferRelativeResize="0"/>
          <p:nvPr/>
        </p:nvPicPr>
        <p:blipFill rotWithShape="1">
          <a:blip r:embed="rId2">
            <a:alphaModFix/>
          </a:blip>
          <a:srcRect b="0" l="0" r="0" t="0"/>
          <a:stretch/>
        </p:blipFill>
        <p:spPr>
          <a:xfrm>
            <a:off x="962719" y="12986669"/>
            <a:ext cx="2115746" cy="411829"/>
          </a:xfrm>
          <a:prstGeom prst="rect">
            <a:avLst/>
          </a:prstGeom>
          <a:noFill/>
          <a:ln>
            <a:noFill/>
          </a:ln>
        </p:spPr>
      </p:pic>
      <p:cxnSp>
        <p:nvCxnSpPr>
          <p:cNvPr id="59" name="Google Shape;59;p11"/>
          <p:cNvCxnSpPr/>
          <p:nvPr/>
        </p:nvCxnSpPr>
        <p:spPr>
          <a:xfrm>
            <a:off x="0" y="12547600"/>
            <a:ext cx="24383998" cy="0"/>
          </a:xfrm>
          <a:prstGeom prst="straightConnector1">
            <a:avLst/>
          </a:prstGeom>
          <a:noFill/>
          <a:ln cap="flat" cmpd="sng" w="25400">
            <a:solidFill>
              <a:srgbClr val="DCDEE0"/>
            </a:solidFill>
            <a:prstDash val="solid"/>
            <a:miter lim="400000"/>
            <a:headEnd len="sm" w="sm" type="none"/>
            <a:tailEnd len="sm" w="sm" type="none"/>
          </a:ln>
        </p:spPr>
      </p:cxnSp>
      <p:sp>
        <p:nvSpPr>
          <p:cNvPr id="60" name="Google Shape;60;p11"/>
          <p:cNvSpPr txBox="1"/>
          <p:nvPr>
            <p:ph type="title"/>
          </p:nvPr>
        </p:nvSpPr>
        <p:spPr>
          <a:xfrm>
            <a:off x="962719" y="929034"/>
            <a:ext cx="21031199" cy="979279"/>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accent1"/>
              </a:buClr>
              <a:buSzPts val="6600"/>
              <a:buFont typeface="Proxima Nova"/>
              <a:buNone/>
              <a:defRPr b="0" i="0" sz="6600" u="none" cap="none" strike="noStrike">
                <a:solidFill>
                  <a:schemeClr val="accent1"/>
                </a:solidFill>
                <a:latin typeface="Proxima Nova"/>
                <a:ea typeface="Proxima Nova"/>
                <a:cs typeface="Proxima Nova"/>
                <a:sym typeface="Proxima Nov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1" name="Google Shape;61;p11"/>
          <p:cNvSpPr txBox="1"/>
          <p:nvPr>
            <p:ph idx="1" type="body"/>
          </p:nvPr>
        </p:nvSpPr>
        <p:spPr>
          <a:xfrm>
            <a:off x="962720" y="5090580"/>
            <a:ext cx="21031199" cy="2065594"/>
          </a:xfrm>
          <a:prstGeom prst="rect">
            <a:avLst/>
          </a:prstGeom>
          <a:noFill/>
          <a:ln>
            <a:noFill/>
          </a:ln>
        </p:spPr>
        <p:txBody>
          <a:bodyPr anchorCtr="0" anchor="t" bIns="45700" lIns="91425" spcFirstLastPara="1" rIns="91425" wrap="square" tIns="45700"/>
          <a:lstStyle>
            <a:lvl1pPr indent="-457200" lvl="0" marL="457200" marR="0" rtl="0" algn="l">
              <a:lnSpc>
                <a:spcPct val="90000"/>
              </a:lnSpc>
              <a:spcBef>
                <a:spcPts val="2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1pPr>
            <a:lvl2pPr indent="-457200" lvl="1" marL="914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62" name="Google Shape;62;p11"/>
          <p:cNvSpPr txBox="1"/>
          <p:nvPr>
            <p:ph idx="2" type="body"/>
          </p:nvPr>
        </p:nvSpPr>
        <p:spPr>
          <a:xfrm>
            <a:off x="962719" y="2514600"/>
            <a:ext cx="21030506" cy="1063487"/>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2000"/>
              </a:spcBef>
              <a:spcAft>
                <a:spcPts val="0"/>
              </a:spcAft>
              <a:buClr>
                <a:schemeClr val="dk1"/>
              </a:buClr>
              <a:buSzPts val="5000"/>
              <a:buFont typeface="Arial"/>
              <a:buNone/>
              <a:defRPr b="0" i="0" sz="50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63" name="Google Shape;63;p11"/>
          <p:cNvSpPr txBox="1"/>
          <p:nvPr>
            <p:ph idx="3" type="body"/>
          </p:nvPr>
        </p:nvSpPr>
        <p:spPr>
          <a:xfrm>
            <a:off x="962719" y="4038600"/>
            <a:ext cx="21030506" cy="612912"/>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2000"/>
              </a:spcBef>
              <a:spcAft>
                <a:spcPts val="0"/>
              </a:spcAft>
              <a:buClr>
                <a:schemeClr val="dk1"/>
              </a:buClr>
              <a:buSzPts val="3600"/>
              <a:buFont typeface="Arial"/>
              <a:buNone/>
              <a:defRPr b="0" i="0" sz="36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64" name="Google Shape;64;p11"/>
          <p:cNvSpPr txBox="1"/>
          <p:nvPr>
            <p:ph idx="4" type="body"/>
          </p:nvPr>
        </p:nvSpPr>
        <p:spPr>
          <a:xfrm>
            <a:off x="13716000" y="12950213"/>
            <a:ext cx="10058400" cy="448285"/>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2000"/>
              </a:spcBef>
              <a:spcAft>
                <a:spcPts val="0"/>
              </a:spcAft>
              <a:buClr>
                <a:schemeClr val="dk1"/>
              </a:buClr>
              <a:buSzPts val="3600"/>
              <a:buFont typeface="Arial"/>
              <a:buNone/>
              <a:defRPr b="0" i="0" sz="36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General copy">
  <p:cSld name="2_General copy">
    <p:spTree>
      <p:nvGrpSpPr>
        <p:cNvPr id="65" name="Shape 65"/>
        <p:cNvGrpSpPr/>
        <p:nvPr/>
      </p:nvGrpSpPr>
      <p:grpSpPr>
        <a:xfrm>
          <a:off x="0" y="0"/>
          <a:ext cx="0" cy="0"/>
          <a:chOff x="0" y="0"/>
          <a:chExt cx="0" cy="0"/>
        </a:xfrm>
      </p:grpSpPr>
      <p:pic>
        <p:nvPicPr>
          <p:cNvPr id="66" name="Google Shape;66;p12"/>
          <p:cNvPicPr preferRelativeResize="0"/>
          <p:nvPr/>
        </p:nvPicPr>
        <p:blipFill rotWithShape="1">
          <a:blip r:embed="rId2">
            <a:alphaModFix/>
          </a:blip>
          <a:srcRect b="0" l="0" r="0" t="0"/>
          <a:stretch/>
        </p:blipFill>
        <p:spPr>
          <a:xfrm>
            <a:off x="962719" y="12986669"/>
            <a:ext cx="2115746" cy="411829"/>
          </a:xfrm>
          <a:prstGeom prst="rect">
            <a:avLst/>
          </a:prstGeom>
          <a:noFill/>
          <a:ln>
            <a:noFill/>
          </a:ln>
        </p:spPr>
      </p:pic>
      <p:cxnSp>
        <p:nvCxnSpPr>
          <p:cNvPr id="67" name="Google Shape;67;p12"/>
          <p:cNvCxnSpPr/>
          <p:nvPr/>
        </p:nvCxnSpPr>
        <p:spPr>
          <a:xfrm>
            <a:off x="0" y="12547600"/>
            <a:ext cx="24383998" cy="0"/>
          </a:xfrm>
          <a:prstGeom prst="straightConnector1">
            <a:avLst/>
          </a:prstGeom>
          <a:noFill/>
          <a:ln cap="flat" cmpd="sng" w="25400">
            <a:solidFill>
              <a:srgbClr val="DCDEE0"/>
            </a:solidFill>
            <a:prstDash val="solid"/>
            <a:miter lim="400000"/>
            <a:headEnd len="sm" w="sm" type="none"/>
            <a:tailEnd len="sm" w="sm" type="none"/>
          </a:ln>
        </p:spPr>
      </p:cxnSp>
      <p:sp>
        <p:nvSpPr>
          <p:cNvPr id="68" name="Google Shape;68;p12"/>
          <p:cNvSpPr txBox="1"/>
          <p:nvPr>
            <p:ph type="title"/>
          </p:nvPr>
        </p:nvSpPr>
        <p:spPr>
          <a:xfrm>
            <a:off x="962719" y="929034"/>
            <a:ext cx="21031199" cy="979279"/>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accent1"/>
              </a:buClr>
              <a:buSzPts val="6600"/>
              <a:buFont typeface="Proxima Nova"/>
              <a:buNone/>
              <a:defRPr b="0" i="0" sz="6600" u="none" cap="none" strike="noStrike">
                <a:solidFill>
                  <a:schemeClr val="accent1"/>
                </a:solidFill>
                <a:latin typeface="Proxima Nova"/>
                <a:ea typeface="Proxima Nova"/>
                <a:cs typeface="Proxima Nova"/>
                <a:sym typeface="Proxima Nov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9" name="Google Shape;69;p12"/>
          <p:cNvSpPr txBox="1"/>
          <p:nvPr>
            <p:ph idx="1" type="body"/>
          </p:nvPr>
        </p:nvSpPr>
        <p:spPr>
          <a:xfrm>
            <a:off x="962720" y="5090580"/>
            <a:ext cx="21031199" cy="2065594"/>
          </a:xfrm>
          <a:prstGeom prst="rect">
            <a:avLst/>
          </a:prstGeom>
          <a:noFill/>
          <a:ln>
            <a:noFill/>
          </a:ln>
        </p:spPr>
        <p:txBody>
          <a:bodyPr anchorCtr="0" anchor="t" bIns="45700" lIns="91425" spcFirstLastPara="1" rIns="91425" wrap="square" tIns="45700"/>
          <a:lstStyle>
            <a:lvl1pPr indent="-457200" lvl="0" marL="457200" marR="0" rtl="0" algn="l">
              <a:lnSpc>
                <a:spcPct val="90000"/>
              </a:lnSpc>
              <a:spcBef>
                <a:spcPts val="2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1pPr>
            <a:lvl2pPr indent="-457200" lvl="1" marL="914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70" name="Google Shape;70;p12"/>
          <p:cNvSpPr txBox="1"/>
          <p:nvPr>
            <p:ph idx="2" type="body"/>
          </p:nvPr>
        </p:nvSpPr>
        <p:spPr>
          <a:xfrm>
            <a:off x="962719" y="2514600"/>
            <a:ext cx="21030506" cy="1063487"/>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2000"/>
              </a:spcBef>
              <a:spcAft>
                <a:spcPts val="0"/>
              </a:spcAft>
              <a:buClr>
                <a:schemeClr val="dk1"/>
              </a:buClr>
              <a:buSzPts val="5000"/>
              <a:buFont typeface="Arial"/>
              <a:buNone/>
              <a:defRPr b="0" i="0" sz="50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71" name="Google Shape;71;p12"/>
          <p:cNvSpPr txBox="1"/>
          <p:nvPr>
            <p:ph idx="3" type="body"/>
          </p:nvPr>
        </p:nvSpPr>
        <p:spPr>
          <a:xfrm>
            <a:off x="962719" y="4038600"/>
            <a:ext cx="21030506" cy="612912"/>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2000"/>
              </a:spcBef>
              <a:spcAft>
                <a:spcPts val="0"/>
              </a:spcAft>
              <a:buClr>
                <a:schemeClr val="dk1"/>
              </a:buClr>
              <a:buSzPts val="3600"/>
              <a:buFont typeface="Arial"/>
              <a:buNone/>
              <a:defRPr b="0" i="0" sz="36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General copy">
  <p:cSld name="3_General copy">
    <p:spTree>
      <p:nvGrpSpPr>
        <p:cNvPr id="72" name="Shape 72"/>
        <p:cNvGrpSpPr/>
        <p:nvPr/>
      </p:nvGrpSpPr>
      <p:grpSpPr>
        <a:xfrm>
          <a:off x="0" y="0"/>
          <a:ext cx="0" cy="0"/>
          <a:chOff x="0" y="0"/>
          <a:chExt cx="0" cy="0"/>
        </a:xfrm>
      </p:grpSpPr>
      <p:pic>
        <p:nvPicPr>
          <p:cNvPr id="73" name="Google Shape;73;p13"/>
          <p:cNvPicPr preferRelativeResize="0"/>
          <p:nvPr/>
        </p:nvPicPr>
        <p:blipFill rotWithShape="1">
          <a:blip r:embed="rId2">
            <a:alphaModFix/>
          </a:blip>
          <a:srcRect b="0" l="0" r="0" t="0"/>
          <a:stretch/>
        </p:blipFill>
        <p:spPr>
          <a:xfrm>
            <a:off x="962719" y="12986669"/>
            <a:ext cx="2115746" cy="411829"/>
          </a:xfrm>
          <a:prstGeom prst="rect">
            <a:avLst/>
          </a:prstGeom>
          <a:noFill/>
          <a:ln>
            <a:noFill/>
          </a:ln>
        </p:spPr>
      </p:pic>
      <p:cxnSp>
        <p:nvCxnSpPr>
          <p:cNvPr id="74" name="Google Shape;74;p13"/>
          <p:cNvCxnSpPr/>
          <p:nvPr/>
        </p:nvCxnSpPr>
        <p:spPr>
          <a:xfrm>
            <a:off x="0" y="12547600"/>
            <a:ext cx="24383998" cy="0"/>
          </a:xfrm>
          <a:prstGeom prst="straightConnector1">
            <a:avLst/>
          </a:prstGeom>
          <a:noFill/>
          <a:ln cap="flat" cmpd="sng" w="25400">
            <a:solidFill>
              <a:srgbClr val="DCDEE0"/>
            </a:solidFill>
            <a:prstDash val="solid"/>
            <a:miter lim="400000"/>
            <a:headEnd len="sm" w="sm" type="none"/>
            <a:tailEnd len="sm" w="sm" type="none"/>
          </a:ln>
        </p:spPr>
      </p:cxnSp>
      <p:sp>
        <p:nvSpPr>
          <p:cNvPr id="75" name="Google Shape;75;p13"/>
          <p:cNvSpPr txBox="1"/>
          <p:nvPr>
            <p:ph type="title"/>
          </p:nvPr>
        </p:nvSpPr>
        <p:spPr>
          <a:xfrm>
            <a:off x="962719" y="929034"/>
            <a:ext cx="21031199" cy="979279"/>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accent1"/>
              </a:buClr>
              <a:buSzPts val="6600"/>
              <a:buFont typeface="Proxima Nova"/>
              <a:buNone/>
              <a:defRPr b="0" i="0" sz="6600" u="none" cap="none" strike="noStrike">
                <a:solidFill>
                  <a:schemeClr val="accent1"/>
                </a:solidFill>
                <a:latin typeface="Proxima Nova"/>
                <a:ea typeface="Proxima Nova"/>
                <a:cs typeface="Proxima Nova"/>
                <a:sym typeface="Proxima Nov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6" name="Google Shape;76;p13"/>
          <p:cNvSpPr txBox="1"/>
          <p:nvPr>
            <p:ph idx="1" type="body"/>
          </p:nvPr>
        </p:nvSpPr>
        <p:spPr>
          <a:xfrm>
            <a:off x="962720" y="5090580"/>
            <a:ext cx="21031199" cy="2065594"/>
          </a:xfrm>
          <a:prstGeom prst="rect">
            <a:avLst/>
          </a:prstGeom>
          <a:noFill/>
          <a:ln>
            <a:noFill/>
          </a:ln>
        </p:spPr>
        <p:txBody>
          <a:bodyPr anchorCtr="0" anchor="t" bIns="45700" lIns="91425" spcFirstLastPara="1" rIns="91425" wrap="square" tIns="45700"/>
          <a:lstStyle>
            <a:lvl1pPr indent="-457200" lvl="0" marL="457200" marR="0" rtl="0" algn="l">
              <a:lnSpc>
                <a:spcPct val="90000"/>
              </a:lnSpc>
              <a:spcBef>
                <a:spcPts val="2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1pPr>
            <a:lvl2pPr indent="-457200" lvl="1" marL="914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77" name="Google Shape;77;p13"/>
          <p:cNvSpPr txBox="1"/>
          <p:nvPr>
            <p:ph idx="2" type="body"/>
          </p:nvPr>
        </p:nvSpPr>
        <p:spPr>
          <a:xfrm>
            <a:off x="962719" y="2514600"/>
            <a:ext cx="21030506" cy="1063487"/>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2000"/>
              </a:spcBef>
              <a:spcAft>
                <a:spcPts val="0"/>
              </a:spcAft>
              <a:buClr>
                <a:schemeClr val="dk1"/>
              </a:buClr>
              <a:buSzPts val="5000"/>
              <a:buFont typeface="Arial"/>
              <a:buNone/>
              <a:defRPr b="0" i="0" sz="50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78" name="Google Shape;78;p13"/>
          <p:cNvSpPr txBox="1"/>
          <p:nvPr>
            <p:ph idx="3" type="body"/>
          </p:nvPr>
        </p:nvSpPr>
        <p:spPr>
          <a:xfrm>
            <a:off x="962719" y="4038600"/>
            <a:ext cx="21030506" cy="612912"/>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2000"/>
              </a:spcBef>
              <a:spcAft>
                <a:spcPts val="0"/>
              </a:spcAft>
              <a:buClr>
                <a:schemeClr val="dk1"/>
              </a:buClr>
              <a:buSzPts val="3600"/>
              <a:buFont typeface="Arial"/>
              <a:buNone/>
              <a:defRPr b="0" i="0" sz="36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6_General copy">
  <p:cSld name="16_General copy">
    <p:spTree>
      <p:nvGrpSpPr>
        <p:cNvPr id="79" name="Shape 79"/>
        <p:cNvGrpSpPr/>
        <p:nvPr/>
      </p:nvGrpSpPr>
      <p:grpSpPr>
        <a:xfrm>
          <a:off x="0" y="0"/>
          <a:ext cx="0" cy="0"/>
          <a:chOff x="0" y="0"/>
          <a:chExt cx="0" cy="0"/>
        </a:xfrm>
      </p:grpSpPr>
      <p:pic>
        <p:nvPicPr>
          <p:cNvPr id="80" name="Google Shape;80;p14"/>
          <p:cNvPicPr preferRelativeResize="0"/>
          <p:nvPr/>
        </p:nvPicPr>
        <p:blipFill rotWithShape="1">
          <a:blip r:embed="rId2">
            <a:alphaModFix/>
          </a:blip>
          <a:srcRect b="0" l="0" r="0" t="0"/>
          <a:stretch/>
        </p:blipFill>
        <p:spPr>
          <a:xfrm>
            <a:off x="962719" y="12986669"/>
            <a:ext cx="2115746" cy="411829"/>
          </a:xfrm>
          <a:prstGeom prst="rect">
            <a:avLst/>
          </a:prstGeom>
          <a:noFill/>
          <a:ln>
            <a:noFill/>
          </a:ln>
        </p:spPr>
      </p:pic>
      <p:sp>
        <p:nvSpPr>
          <p:cNvPr id="81" name="Google Shape;81;p14"/>
          <p:cNvSpPr txBox="1"/>
          <p:nvPr>
            <p:ph type="title"/>
          </p:nvPr>
        </p:nvSpPr>
        <p:spPr>
          <a:xfrm>
            <a:off x="962719" y="929034"/>
            <a:ext cx="21031199" cy="979279"/>
          </a:xfrm>
          <a:prstGeom prst="rect">
            <a:avLst/>
          </a:prstGeom>
          <a:noFill/>
          <a:ln>
            <a:noFill/>
          </a:ln>
        </p:spPr>
        <p:txBody>
          <a:bodyPr anchorCtr="0" anchor="t" bIns="91425" lIns="91425" spcFirstLastPara="1" rIns="91425" wrap="square" tIns="91425"/>
          <a:lstStyle>
            <a:lvl1pPr lvl="0" marR="0" rtl="0" algn="l">
              <a:lnSpc>
                <a:spcPct val="90000"/>
              </a:lnSpc>
              <a:spcBef>
                <a:spcPts val="0"/>
              </a:spcBef>
              <a:spcAft>
                <a:spcPts val="0"/>
              </a:spcAft>
              <a:buClr>
                <a:schemeClr val="accent1"/>
              </a:buClr>
              <a:buSzPts val="6600"/>
              <a:buFont typeface="Proxima Nova"/>
              <a:buNone/>
              <a:defRPr b="0" i="0" sz="6600" u="none" cap="none" strike="noStrike">
                <a:solidFill>
                  <a:schemeClr val="accent1"/>
                </a:solidFill>
                <a:latin typeface="Proxima Nova"/>
                <a:ea typeface="Proxima Nova"/>
                <a:cs typeface="Proxima Nova"/>
                <a:sym typeface="Proxima Nova"/>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p:txBody>
      </p:sp>
      <p:sp>
        <p:nvSpPr>
          <p:cNvPr id="82" name="Google Shape;82;p14"/>
          <p:cNvSpPr txBox="1"/>
          <p:nvPr>
            <p:ph idx="1" type="body"/>
          </p:nvPr>
        </p:nvSpPr>
        <p:spPr>
          <a:xfrm>
            <a:off x="962720" y="5090580"/>
            <a:ext cx="21031199" cy="2065594"/>
          </a:xfrm>
          <a:prstGeom prst="rect">
            <a:avLst/>
          </a:prstGeom>
          <a:noFill/>
          <a:ln>
            <a:noFill/>
          </a:ln>
        </p:spPr>
        <p:txBody>
          <a:bodyPr anchorCtr="0" anchor="t" bIns="91425" lIns="91425" spcFirstLastPara="1" rIns="91425" wrap="square" tIns="91425"/>
          <a:lstStyle>
            <a:lvl1pPr indent="-457200" lvl="0" marL="457200" marR="0" rtl="0" algn="l">
              <a:lnSpc>
                <a:spcPct val="90000"/>
              </a:lnSpc>
              <a:spcBef>
                <a:spcPts val="2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1pPr>
            <a:lvl2pPr indent="-457200" lvl="1" marL="914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83" name="Google Shape;83;p14"/>
          <p:cNvSpPr txBox="1"/>
          <p:nvPr>
            <p:ph idx="2" type="body"/>
          </p:nvPr>
        </p:nvSpPr>
        <p:spPr>
          <a:xfrm>
            <a:off x="962719" y="2514600"/>
            <a:ext cx="21030506" cy="1063487"/>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2000"/>
              </a:spcBef>
              <a:spcAft>
                <a:spcPts val="0"/>
              </a:spcAft>
              <a:buClr>
                <a:schemeClr val="dk1"/>
              </a:buClr>
              <a:buSzPts val="5000"/>
              <a:buFont typeface="Arial"/>
              <a:buNone/>
              <a:defRPr b="0" i="0" sz="50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84" name="Google Shape;84;p14"/>
          <p:cNvSpPr txBox="1"/>
          <p:nvPr>
            <p:ph idx="3" type="body"/>
          </p:nvPr>
        </p:nvSpPr>
        <p:spPr>
          <a:xfrm>
            <a:off x="962719" y="4038600"/>
            <a:ext cx="21030506" cy="612912"/>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2000"/>
              </a:spcBef>
              <a:spcAft>
                <a:spcPts val="0"/>
              </a:spcAft>
              <a:buClr>
                <a:schemeClr val="dk1"/>
              </a:buClr>
              <a:buSzPts val="3600"/>
              <a:buFont typeface="Arial"/>
              <a:buNone/>
              <a:defRPr b="0" i="0" sz="36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2">
  <p:cSld name="Title Only 2">
    <p:spTree>
      <p:nvGrpSpPr>
        <p:cNvPr id="85" name="Shape 85"/>
        <p:cNvGrpSpPr/>
        <p:nvPr/>
      </p:nvGrpSpPr>
      <p:grpSpPr>
        <a:xfrm>
          <a:off x="0" y="0"/>
          <a:ext cx="0" cy="0"/>
          <a:chOff x="0" y="0"/>
          <a:chExt cx="0" cy="0"/>
        </a:xfrm>
      </p:grpSpPr>
      <p:cxnSp>
        <p:nvCxnSpPr>
          <p:cNvPr id="86" name="Google Shape;86;p15"/>
          <p:cNvCxnSpPr/>
          <p:nvPr/>
        </p:nvCxnSpPr>
        <p:spPr>
          <a:xfrm>
            <a:off x="0" y="12547600"/>
            <a:ext cx="24384001" cy="0"/>
          </a:xfrm>
          <a:prstGeom prst="straightConnector1">
            <a:avLst/>
          </a:prstGeom>
          <a:noFill/>
          <a:ln cap="flat" cmpd="sng" w="25400">
            <a:solidFill>
              <a:srgbClr val="DCDEE0"/>
            </a:solidFill>
            <a:prstDash val="solid"/>
            <a:miter lim="400000"/>
            <a:headEnd len="sm" w="sm" type="none"/>
            <a:tailEnd len="sm" w="sm" type="none"/>
          </a:ln>
        </p:spPr>
      </p:cxnSp>
      <p:pic>
        <p:nvPicPr>
          <p:cNvPr id="87" name="Google Shape;87;p15"/>
          <p:cNvPicPr preferRelativeResize="0"/>
          <p:nvPr/>
        </p:nvPicPr>
        <p:blipFill rotWithShape="1">
          <a:blip r:embed="rId2">
            <a:alphaModFix/>
          </a:blip>
          <a:srcRect b="0" l="0" r="0" t="0"/>
          <a:stretch/>
        </p:blipFill>
        <p:spPr>
          <a:xfrm>
            <a:off x="962721" y="12986670"/>
            <a:ext cx="2115752" cy="411829"/>
          </a:xfrm>
          <a:prstGeom prst="rect">
            <a:avLst/>
          </a:prstGeom>
          <a:noFill/>
          <a:ln>
            <a:noFill/>
          </a:ln>
        </p:spPr>
      </p:pic>
      <p:sp>
        <p:nvSpPr>
          <p:cNvPr id="88" name="Google Shape;88;p15"/>
          <p:cNvSpPr txBox="1"/>
          <p:nvPr>
            <p:ph type="title"/>
          </p:nvPr>
        </p:nvSpPr>
        <p:spPr>
          <a:xfrm>
            <a:off x="962720" y="929035"/>
            <a:ext cx="21031199" cy="979200"/>
          </a:xfrm>
          <a:prstGeom prst="rect">
            <a:avLst/>
          </a:prstGeom>
          <a:noFill/>
          <a:ln>
            <a:noFill/>
          </a:ln>
        </p:spPr>
        <p:txBody>
          <a:bodyPr anchorCtr="0" anchor="t" bIns="17150" lIns="34275" spcFirstLastPara="1" rIns="34275" wrap="square" tIns="17150"/>
          <a:lstStyle>
            <a:lvl1pPr lvl="0" marR="0" rtl="0" algn="l">
              <a:lnSpc>
                <a:spcPct val="90000"/>
              </a:lnSpc>
              <a:spcBef>
                <a:spcPts val="0"/>
              </a:spcBef>
              <a:spcAft>
                <a:spcPts val="0"/>
              </a:spcAft>
              <a:buClr>
                <a:schemeClr val="accent1"/>
              </a:buClr>
              <a:buSzPts val="2500"/>
              <a:buFont typeface="Proxima Nova"/>
              <a:buNone/>
              <a:defRPr b="0" i="0" sz="6667" u="none" cap="none" strike="noStrike">
                <a:solidFill>
                  <a:schemeClr val="accent1"/>
                </a:solidFill>
                <a:latin typeface="Proxima Nova"/>
                <a:ea typeface="Proxima Nova"/>
                <a:cs typeface="Proxima Nova"/>
                <a:sym typeface="Proxima Nova"/>
              </a:defRPr>
            </a:lvl1pPr>
            <a:lvl2pPr lvl="1" rtl="0">
              <a:spcBef>
                <a:spcPts val="0"/>
              </a:spcBef>
              <a:spcAft>
                <a:spcPts val="0"/>
              </a:spcAft>
              <a:buSzPts val="500"/>
              <a:buFont typeface="Arial"/>
              <a:buNone/>
              <a:defRPr sz="1867"/>
            </a:lvl2pPr>
            <a:lvl3pPr lvl="2" rtl="0">
              <a:spcBef>
                <a:spcPts val="0"/>
              </a:spcBef>
              <a:spcAft>
                <a:spcPts val="0"/>
              </a:spcAft>
              <a:buSzPts val="500"/>
              <a:buFont typeface="Arial"/>
              <a:buNone/>
              <a:defRPr sz="1867"/>
            </a:lvl3pPr>
            <a:lvl4pPr lvl="3" rtl="0">
              <a:spcBef>
                <a:spcPts val="0"/>
              </a:spcBef>
              <a:spcAft>
                <a:spcPts val="0"/>
              </a:spcAft>
              <a:buSzPts val="500"/>
              <a:buFont typeface="Arial"/>
              <a:buNone/>
              <a:defRPr sz="1867"/>
            </a:lvl4pPr>
            <a:lvl5pPr lvl="4" rtl="0">
              <a:spcBef>
                <a:spcPts val="0"/>
              </a:spcBef>
              <a:spcAft>
                <a:spcPts val="0"/>
              </a:spcAft>
              <a:buSzPts val="500"/>
              <a:buFont typeface="Arial"/>
              <a:buNone/>
              <a:defRPr sz="1867"/>
            </a:lvl5pPr>
            <a:lvl6pPr lvl="5" rtl="0">
              <a:spcBef>
                <a:spcPts val="0"/>
              </a:spcBef>
              <a:spcAft>
                <a:spcPts val="0"/>
              </a:spcAft>
              <a:buSzPts val="500"/>
              <a:buFont typeface="Arial"/>
              <a:buNone/>
              <a:defRPr sz="1867"/>
            </a:lvl6pPr>
            <a:lvl7pPr lvl="6" rtl="0">
              <a:spcBef>
                <a:spcPts val="0"/>
              </a:spcBef>
              <a:spcAft>
                <a:spcPts val="0"/>
              </a:spcAft>
              <a:buSzPts val="500"/>
              <a:buFont typeface="Arial"/>
              <a:buNone/>
              <a:defRPr sz="1867"/>
            </a:lvl7pPr>
            <a:lvl8pPr lvl="7" rtl="0">
              <a:spcBef>
                <a:spcPts val="0"/>
              </a:spcBef>
              <a:spcAft>
                <a:spcPts val="0"/>
              </a:spcAft>
              <a:buSzPts val="500"/>
              <a:buFont typeface="Arial"/>
              <a:buNone/>
              <a:defRPr sz="1867"/>
            </a:lvl8pPr>
            <a:lvl9pPr lvl="8" rtl="0">
              <a:spcBef>
                <a:spcPts val="0"/>
              </a:spcBef>
              <a:spcAft>
                <a:spcPts val="0"/>
              </a:spcAft>
              <a:buSzPts val="500"/>
              <a:buFont typeface="Arial"/>
              <a:buNone/>
              <a:defRPr sz="1867"/>
            </a:lvl9pPr>
          </a:lstStyle>
          <a:p/>
        </p:txBody>
      </p:sp>
      <p:sp>
        <p:nvSpPr>
          <p:cNvPr id="89" name="Google Shape;89;p15"/>
          <p:cNvSpPr txBox="1"/>
          <p:nvPr>
            <p:ph idx="1" type="body"/>
          </p:nvPr>
        </p:nvSpPr>
        <p:spPr>
          <a:xfrm>
            <a:off x="17165438" y="5433389"/>
            <a:ext cx="4524000" cy="2065600"/>
          </a:xfrm>
          <a:prstGeom prst="rect">
            <a:avLst/>
          </a:prstGeom>
          <a:noFill/>
          <a:ln>
            <a:noFill/>
          </a:ln>
        </p:spPr>
        <p:txBody>
          <a:bodyPr anchorCtr="0" anchor="t" bIns="17150" lIns="34275" spcFirstLastPara="1" rIns="34275" wrap="square" tIns="17150"/>
          <a:lstStyle>
            <a:lvl1pPr indent="-317500" lvl="0" marL="457200" marR="0" rtl="0" algn="l">
              <a:lnSpc>
                <a:spcPct val="90000"/>
              </a:lnSpc>
              <a:spcBef>
                <a:spcPts val="2133"/>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1pPr>
            <a:lvl2pPr indent="-342900" lvl="1" marL="914400" marR="0" rtl="0" algn="l">
              <a:lnSpc>
                <a:spcPct val="90000"/>
              </a:lnSpc>
              <a:spcBef>
                <a:spcPts val="1067"/>
              </a:spcBef>
              <a:spcAft>
                <a:spcPts val="0"/>
              </a:spcAft>
              <a:buClr>
                <a:schemeClr val="dk1"/>
              </a:buClr>
              <a:buSzPts val="1800"/>
              <a:buFont typeface="Arial"/>
              <a:buChar char="•"/>
              <a:defRPr b="0" i="0" sz="4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1067"/>
              </a:spcBef>
              <a:spcAft>
                <a:spcPts val="0"/>
              </a:spcAft>
              <a:buClr>
                <a:schemeClr val="dk1"/>
              </a:buClr>
              <a:buSzPts val="1500"/>
              <a:buFont typeface="Arial"/>
              <a:buChar char="•"/>
              <a:defRPr b="0" i="0" sz="40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9pPr>
          </a:lstStyle>
          <a:p/>
        </p:txBody>
      </p:sp>
      <p:sp>
        <p:nvSpPr>
          <p:cNvPr id="90" name="Google Shape;90;p15"/>
          <p:cNvSpPr txBox="1"/>
          <p:nvPr>
            <p:ph idx="2" type="body"/>
          </p:nvPr>
        </p:nvSpPr>
        <p:spPr>
          <a:xfrm>
            <a:off x="1267517" y="5433389"/>
            <a:ext cx="4524000" cy="2065600"/>
          </a:xfrm>
          <a:prstGeom prst="rect">
            <a:avLst/>
          </a:prstGeom>
          <a:noFill/>
          <a:ln>
            <a:noFill/>
          </a:ln>
        </p:spPr>
        <p:txBody>
          <a:bodyPr anchorCtr="0" anchor="t" bIns="17150" lIns="34275" spcFirstLastPara="1" rIns="34275" wrap="square" tIns="17150"/>
          <a:lstStyle>
            <a:lvl1pPr indent="-317500" lvl="0" marL="457200" marR="0" rtl="0" algn="l">
              <a:lnSpc>
                <a:spcPct val="90000"/>
              </a:lnSpc>
              <a:spcBef>
                <a:spcPts val="2133"/>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1pPr>
            <a:lvl2pPr indent="-342900" lvl="1" marL="914400" marR="0" rtl="0" algn="l">
              <a:lnSpc>
                <a:spcPct val="90000"/>
              </a:lnSpc>
              <a:spcBef>
                <a:spcPts val="1067"/>
              </a:spcBef>
              <a:spcAft>
                <a:spcPts val="0"/>
              </a:spcAft>
              <a:buClr>
                <a:schemeClr val="dk1"/>
              </a:buClr>
              <a:buSzPts val="1800"/>
              <a:buFont typeface="Arial"/>
              <a:buChar char="•"/>
              <a:defRPr b="0" i="0" sz="4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1067"/>
              </a:spcBef>
              <a:spcAft>
                <a:spcPts val="0"/>
              </a:spcAft>
              <a:buClr>
                <a:schemeClr val="dk1"/>
              </a:buClr>
              <a:buSzPts val="1500"/>
              <a:buFont typeface="Arial"/>
              <a:buChar char="•"/>
              <a:defRPr b="0" i="0" sz="40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9pPr>
          </a:lstStyle>
          <a:p/>
        </p:txBody>
      </p:sp>
      <p:sp>
        <p:nvSpPr>
          <p:cNvPr id="91" name="Google Shape;91;p15"/>
          <p:cNvSpPr txBox="1"/>
          <p:nvPr>
            <p:ph idx="3" type="body"/>
          </p:nvPr>
        </p:nvSpPr>
        <p:spPr>
          <a:xfrm>
            <a:off x="9216477" y="5433389"/>
            <a:ext cx="4524000" cy="2065600"/>
          </a:xfrm>
          <a:prstGeom prst="rect">
            <a:avLst/>
          </a:prstGeom>
          <a:noFill/>
          <a:ln>
            <a:noFill/>
          </a:ln>
        </p:spPr>
        <p:txBody>
          <a:bodyPr anchorCtr="0" anchor="t" bIns="17150" lIns="34275" spcFirstLastPara="1" rIns="34275" wrap="square" tIns="17150"/>
          <a:lstStyle>
            <a:lvl1pPr indent="-317500" lvl="0" marL="457200" marR="0" rtl="0" algn="l">
              <a:lnSpc>
                <a:spcPct val="90000"/>
              </a:lnSpc>
              <a:spcBef>
                <a:spcPts val="2133"/>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1pPr>
            <a:lvl2pPr indent="-342900" lvl="1" marL="914400" marR="0" rtl="0" algn="l">
              <a:lnSpc>
                <a:spcPct val="90000"/>
              </a:lnSpc>
              <a:spcBef>
                <a:spcPts val="1067"/>
              </a:spcBef>
              <a:spcAft>
                <a:spcPts val="0"/>
              </a:spcAft>
              <a:buClr>
                <a:schemeClr val="dk1"/>
              </a:buClr>
              <a:buSzPts val="1800"/>
              <a:buFont typeface="Arial"/>
              <a:buChar char="•"/>
              <a:defRPr b="0" i="0" sz="4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1067"/>
              </a:spcBef>
              <a:spcAft>
                <a:spcPts val="0"/>
              </a:spcAft>
              <a:buClr>
                <a:schemeClr val="dk1"/>
              </a:buClr>
              <a:buSzPts val="1500"/>
              <a:buFont typeface="Arial"/>
              <a:buChar char="•"/>
              <a:defRPr b="0" i="0" sz="40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9pPr>
          </a:lstStyle>
          <a:p/>
        </p:txBody>
      </p:sp>
      <p:sp>
        <p:nvSpPr>
          <p:cNvPr id="92" name="Google Shape;92;p15"/>
          <p:cNvSpPr txBox="1"/>
          <p:nvPr>
            <p:ph idx="4" type="body"/>
          </p:nvPr>
        </p:nvSpPr>
        <p:spPr>
          <a:xfrm>
            <a:off x="1267517" y="4518989"/>
            <a:ext cx="4524000" cy="914400"/>
          </a:xfrm>
          <a:prstGeom prst="rect">
            <a:avLst/>
          </a:prstGeom>
          <a:noFill/>
          <a:ln>
            <a:noFill/>
          </a:ln>
        </p:spPr>
        <p:txBody>
          <a:bodyPr anchorCtr="0" anchor="t" bIns="17150" lIns="34275" spcFirstLastPara="1" rIns="34275" wrap="square" tIns="17150"/>
          <a:lstStyle>
            <a:lvl1pPr indent="-228600" lvl="0" marL="457200" marR="0" rtl="0" algn="l">
              <a:lnSpc>
                <a:spcPct val="90000"/>
              </a:lnSpc>
              <a:spcBef>
                <a:spcPts val="2133"/>
              </a:spcBef>
              <a:spcAft>
                <a:spcPts val="0"/>
              </a:spcAft>
              <a:buClr>
                <a:schemeClr val="dk1"/>
              </a:buClr>
              <a:buSzPts val="1900"/>
              <a:buFont typeface="Arial"/>
              <a:buNone/>
              <a:defRPr b="0" i="0" sz="5067" u="none" cap="none" strike="noStrike">
                <a:solidFill>
                  <a:schemeClr val="dk1"/>
                </a:solidFill>
                <a:latin typeface="Proxima Nova"/>
                <a:ea typeface="Proxima Nova"/>
                <a:cs typeface="Proxima Nova"/>
                <a:sym typeface="Proxima Nova"/>
              </a:defRPr>
            </a:lvl1pPr>
            <a:lvl2pPr indent="-342900" lvl="1" marL="914400" marR="0" rtl="0" algn="l">
              <a:lnSpc>
                <a:spcPct val="90000"/>
              </a:lnSpc>
              <a:spcBef>
                <a:spcPts val="1067"/>
              </a:spcBef>
              <a:spcAft>
                <a:spcPts val="0"/>
              </a:spcAft>
              <a:buClr>
                <a:schemeClr val="dk1"/>
              </a:buClr>
              <a:buSzPts val="1800"/>
              <a:buFont typeface="Arial"/>
              <a:buChar char="•"/>
              <a:defRPr b="0" i="0" sz="4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1067"/>
              </a:spcBef>
              <a:spcAft>
                <a:spcPts val="0"/>
              </a:spcAft>
              <a:buClr>
                <a:schemeClr val="dk1"/>
              </a:buClr>
              <a:buSzPts val="1500"/>
              <a:buFont typeface="Arial"/>
              <a:buChar char="•"/>
              <a:defRPr b="0" i="0" sz="40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9pPr>
          </a:lstStyle>
          <a:p/>
        </p:txBody>
      </p:sp>
      <p:sp>
        <p:nvSpPr>
          <p:cNvPr id="93" name="Google Shape;93;p15"/>
          <p:cNvSpPr txBox="1"/>
          <p:nvPr>
            <p:ph idx="5" type="body"/>
          </p:nvPr>
        </p:nvSpPr>
        <p:spPr>
          <a:xfrm>
            <a:off x="9216475" y="4518989"/>
            <a:ext cx="4524000" cy="914400"/>
          </a:xfrm>
          <a:prstGeom prst="rect">
            <a:avLst/>
          </a:prstGeom>
          <a:noFill/>
          <a:ln>
            <a:noFill/>
          </a:ln>
        </p:spPr>
        <p:txBody>
          <a:bodyPr anchorCtr="0" anchor="t" bIns="17150" lIns="34275" spcFirstLastPara="1" rIns="34275" wrap="square" tIns="17150"/>
          <a:lstStyle>
            <a:lvl1pPr indent="-228600" lvl="0" marL="457200" marR="0" rtl="0" algn="l">
              <a:lnSpc>
                <a:spcPct val="90000"/>
              </a:lnSpc>
              <a:spcBef>
                <a:spcPts val="2133"/>
              </a:spcBef>
              <a:spcAft>
                <a:spcPts val="0"/>
              </a:spcAft>
              <a:buClr>
                <a:schemeClr val="dk1"/>
              </a:buClr>
              <a:buSzPts val="1900"/>
              <a:buFont typeface="Arial"/>
              <a:buNone/>
              <a:defRPr b="0" i="0" sz="5067" u="none" cap="none" strike="noStrike">
                <a:solidFill>
                  <a:schemeClr val="dk1"/>
                </a:solidFill>
                <a:latin typeface="Proxima Nova"/>
                <a:ea typeface="Proxima Nova"/>
                <a:cs typeface="Proxima Nova"/>
                <a:sym typeface="Proxima Nova"/>
              </a:defRPr>
            </a:lvl1pPr>
            <a:lvl2pPr indent="-342900" lvl="1" marL="914400" marR="0" rtl="0" algn="l">
              <a:lnSpc>
                <a:spcPct val="90000"/>
              </a:lnSpc>
              <a:spcBef>
                <a:spcPts val="1067"/>
              </a:spcBef>
              <a:spcAft>
                <a:spcPts val="0"/>
              </a:spcAft>
              <a:buClr>
                <a:schemeClr val="dk1"/>
              </a:buClr>
              <a:buSzPts val="1800"/>
              <a:buFont typeface="Arial"/>
              <a:buChar char="•"/>
              <a:defRPr b="0" i="0" sz="4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1067"/>
              </a:spcBef>
              <a:spcAft>
                <a:spcPts val="0"/>
              </a:spcAft>
              <a:buClr>
                <a:schemeClr val="dk1"/>
              </a:buClr>
              <a:buSzPts val="1500"/>
              <a:buFont typeface="Arial"/>
              <a:buChar char="•"/>
              <a:defRPr b="0" i="0" sz="40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9pPr>
          </a:lstStyle>
          <a:p/>
        </p:txBody>
      </p:sp>
      <p:sp>
        <p:nvSpPr>
          <p:cNvPr id="94" name="Google Shape;94;p15"/>
          <p:cNvSpPr txBox="1"/>
          <p:nvPr>
            <p:ph idx="6" type="body"/>
          </p:nvPr>
        </p:nvSpPr>
        <p:spPr>
          <a:xfrm>
            <a:off x="17165438" y="4518989"/>
            <a:ext cx="4524000" cy="914400"/>
          </a:xfrm>
          <a:prstGeom prst="rect">
            <a:avLst/>
          </a:prstGeom>
          <a:noFill/>
          <a:ln>
            <a:noFill/>
          </a:ln>
        </p:spPr>
        <p:txBody>
          <a:bodyPr anchorCtr="0" anchor="t" bIns="17150" lIns="34275" spcFirstLastPara="1" rIns="34275" wrap="square" tIns="17150"/>
          <a:lstStyle>
            <a:lvl1pPr indent="-228600" lvl="0" marL="457200" marR="0" rtl="0" algn="l">
              <a:lnSpc>
                <a:spcPct val="90000"/>
              </a:lnSpc>
              <a:spcBef>
                <a:spcPts val="2133"/>
              </a:spcBef>
              <a:spcAft>
                <a:spcPts val="0"/>
              </a:spcAft>
              <a:buClr>
                <a:schemeClr val="dk1"/>
              </a:buClr>
              <a:buSzPts val="1900"/>
              <a:buFont typeface="Arial"/>
              <a:buNone/>
              <a:defRPr b="0" i="0" sz="5067" u="none" cap="none" strike="noStrike">
                <a:solidFill>
                  <a:schemeClr val="dk1"/>
                </a:solidFill>
                <a:latin typeface="Proxima Nova"/>
                <a:ea typeface="Proxima Nova"/>
                <a:cs typeface="Proxima Nova"/>
                <a:sym typeface="Proxima Nova"/>
              </a:defRPr>
            </a:lvl1pPr>
            <a:lvl2pPr indent="-342900" lvl="1" marL="914400" marR="0" rtl="0" algn="l">
              <a:lnSpc>
                <a:spcPct val="90000"/>
              </a:lnSpc>
              <a:spcBef>
                <a:spcPts val="1067"/>
              </a:spcBef>
              <a:spcAft>
                <a:spcPts val="0"/>
              </a:spcAft>
              <a:buClr>
                <a:schemeClr val="dk1"/>
              </a:buClr>
              <a:buSzPts val="1800"/>
              <a:buFont typeface="Arial"/>
              <a:buChar char="•"/>
              <a:defRPr b="0" i="0" sz="4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1067"/>
              </a:spcBef>
              <a:spcAft>
                <a:spcPts val="0"/>
              </a:spcAft>
              <a:buClr>
                <a:schemeClr val="dk1"/>
              </a:buClr>
              <a:buSzPts val="1500"/>
              <a:buFont typeface="Arial"/>
              <a:buChar char="•"/>
              <a:defRPr b="0" i="0" sz="40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9pPr>
          </a:lstStyle>
          <a:p/>
        </p:txBody>
      </p:sp>
      <p:sp>
        <p:nvSpPr>
          <p:cNvPr id="95" name="Google Shape;95;p15"/>
          <p:cNvSpPr txBox="1"/>
          <p:nvPr>
            <p:ph idx="7" type="body"/>
          </p:nvPr>
        </p:nvSpPr>
        <p:spPr>
          <a:xfrm>
            <a:off x="18097502" y="12950213"/>
            <a:ext cx="5676800" cy="448000"/>
          </a:xfrm>
          <a:prstGeom prst="rect">
            <a:avLst/>
          </a:prstGeom>
          <a:noFill/>
          <a:ln>
            <a:noFill/>
          </a:ln>
        </p:spPr>
        <p:txBody>
          <a:bodyPr anchorCtr="0" anchor="t" bIns="17150" lIns="34275" spcFirstLastPara="1" rIns="34275" wrap="square" tIns="17150"/>
          <a:lstStyle>
            <a:lvl1pPr indent="-228600" lvl="0" marL="457200" marR="0" rtl="0" algn="l">
              <a:lnSpc>
                <a:spcPct val="90000"/>
              </a:lnSpc>
              <a:spcBef>
                <a:spcPts val="2133"/>
              </a:spcBef>
              <a:spcAft>
                <a:spcPts val="0"/>
              </a:spcAft>
              <a:buClr>
                <a:schemeClr val="dk1"/>
              </a:buClr>
              <a:buSzPts val="1400"/>
              <a:buFont typeface="Arial"/>
              <a:buNone/>
              <a:defRPr b="0" i="0" sz="3733" u="none" cap="none" strike="noStrike">
                <a:solidFill>
                  <a:schemeClr val="dk1"/>
                </a:solidFill>
                <a:latin typeface="Proxima Nova"/>
                <a:ea typeface="Proxima Nova"/>
                <a:cs typeface="Proxima Nova"/>
                <a:sym typeface="Proxima Nova"/>
              </a:defRPr>
            </a:lvl1pPr>
            <a:lvl2pPr indent="-342900" lvl="1" marL="914400" marR="0" rtl="0" algn="l">
              <a:lnSpc>
                <a:spcPct val="90000"/>
              </a:lnSpc>
              <a:spcBef>
                <a:spcPts val="1067"/>
              </a:spcBef>
              <a:spcAft>
                <a:spcPts val="0"/>
              </a:spcAft>
              <a:buClr>
                <a:schemeClr val="dk1"/>
              </a:buClr>
              <a:buSzPts val="1800"/>
              <a:buFont typeface="Arial"/>
              <a:buChar char="•"/>
              <a:defRPr b="0" i="0" sz="4800" u="none" cap="none" strike="noStrike">
                <a:solidFill>
                  <a:schemeClr val="dk1"/>
                </a:solidFill>
                <a:latin typeface="Proxima Nova"/>
                <a:ea typeface="Proxima Nova"/>
                <a:cs typeface="Proxima Nova"/>
                <a:sym typeface="Proxima Nova"/>
              </a:defRPr>
            </a:lvl2pPr>
            <a:lvl3pPr indent="-323850" lvl="2" marL="1371600" marR="0" rtl="0" algn="l">
              <a:lnSpc>
                <a:spcPct val="90000"/>
              </a:lnSpc>
              <a:spcBef>
                <a:spcPts val="1067"/>
              </a:spcBef>
              <a:spcAft>
                <a:spcPts val="0"/>
              </a:spcAft>
              <a:buClr>
                <a:schemeClr val="dk1"/>
              </a:buClr>
              <a:buSzPts val="1500"/>
              <a:buFont typeface="Arial"/>
              <a:buChar char="•"/>
              <a:defRPr b="0" i="0" sz="4000" u="none" cap="none" strike="noStrike">
                <a:solidFill>
                  <a:schemeClr val="dk1"/>
                </a:solidFill>
                <a:latin typeface="Proxima Nova"/>
                <a:ea typeface="Proxima Nova"/>
                <a:cs typeface="Proxima Nova"/>
                <a:sym typeface="Proxima Nova"/>
              </a:defRPr>
            </a:lvl3pPr>
            <a:lvl4pPr indent="-317500" lvl="3" marL="18288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4pPr>
            <a:lvl5pPr indent="-317500" lvl="4" marL="22860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5pPr>
            <a:lvl6pPr indent="-317500" lvl="5" marL="27432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6pPr>
            <a:lvl7pPr indent="-317500" lvl="6" marL="32004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7pPr>
            <a:lvl8pPr indent="-317500" lvl="7" marL="36576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8pPr>
            <a:lvl9pPr indent="-317500" lvl="8" marL="4114800" marR="0" rtl="0" algn="l">
              <a:lnSpc>
                <a:spcPct val="90000"/>
              </a:lnSpc>
              <a:spcBef>
                <a:spcPts val="1067"/>
              </a:spcBef>
              <a:spcAft>
                <a:spcPts val="0"/>
              </a:spcAft>
              <a:buClr>
                <a:schemeClr val="dk1"/>
              </a:buClr>
              <a:buSzPts val="1400"/>
              <a:buFont typeface="Arial"/>
              <a:buChar char="•"/>
              <a:defRPr b="0" i="0" sz="3733"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edia">
  <p:cSld name="Media">
    <p:spTree>
      <p:nvGrpSpPr>
        <p:cNvPr id="96" name="Shape 96"/>
        <p:cNvGrpSpPr/>
        <p:nvPr/>
      </p:nvGrpSpPr>
      <p:grpSpPr>
        <a:xfrm>
          <a:off x="0" y="0"/>
          <a:ext cx="0" cy="0"/>
          <a:chOff x="0" y="0"/>
          <a:chExt cx="0" cy="0"/>
        </a:xfrm>
      </p:grpSpPr>
      <p:cxnSp>
        <p:nvCxnSpPr>
          <p:cNvPr id="97" name="Google Shape;97;p16"/>
          <p:cNvCxnSpPr/>
          <p:nvPr/>
        </p:nvCxnSpPr>
        <p:spPr>
          <a:xfrm>
            <a:off x="0" y="12547600"/>
            <a:ext cx="24384001" cy="0"/>
          </a:xfrm>
          <a:prstGeom prst="straightConnector1">
            <a:avLst/>
          </a:prstGeom>
          <a:noFill/>
          <a:ln cap="flat" cmpd="sng" w="25400">
            <a:solidFill>
              <a:srgbClr val="DCDEE0"/>
            </a:solidFill>
            <a:prstDash val="solid"/>
            <a:miter lim="400000"/>
            <a:headEnd len="sm" w="sm" type="none"/>
            <a:tailEnd len="sm" w="sm" type="none"/>
          </a:ln>
        </p:spPr>
      </p:cxnSp>
      <p:sp>
        <p:nvSpPr>
          <p:cNvPr id="98" name="Google Shape;98;p16"/>
          <p:cNvSpPr txBox="1"/>
          <p:nvPr>
            <p:ph type="title"/>
          </p:nvPr>
        </p:nvSpPr>
        <p:spPr>
          <a:xfrm>
            <a:off x="962720" y="929034"/>
            <a:ext cx="21031199" cy="979280"/>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accent1"/>
              </a:buClr>
              <a:buSzPts val="6600"/>
              <a:buFont typeface="Arial"/>
              <a:buNone/>
              <a:defRPr b="0" i="0" sz="66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9" name="Google Shape;99;p16"/>
          <p:cNvSpPr/>
          <p:nvPr>
            <p:ph idx="2" type="chart"/>
          </p:nvPr>
        </p:nvSpPr>
        <p:spPr>
          <a:xfrm>
            <a:off x="6477000" y="3048000"/>
            <a:ext cx="10972800" cy="8610600"/>
          </a:xfrm>
          <a:prstGeom prst="rect">
            <a:avLst/>
          </a:prstGeom>
          <a:noFill/>
          <a:ln>
            <a:noFill/>
          </a:ln>
        </p:spPr>
        <p:txBody>
          <a:bodyPr anchorCtr="0" anchor="t" bIns="45700" lIns="91425" spcFirstLastPara="1" rIns="91425" wrap="square" tIns="45700"/>
          <a:lstStyle>
            <a:lvl1pPr lvl="0" marR="0" rtl="0" algn="l">
              <a:lnSpc>
                <a:spcPct val="90000"/>
              </a:lnSpc>
              <a:spcBef>
                <a:spcPts val="2000"/>
              </a:spcBef>
              <a:spcAft>
                <a:spcPts val="0"/>
              </a:spcAft>
              <a:buClr>
                <a:schemeClr val="dk1"/>
              </a:buClr>
              <a:buSzPts val="5600"/>
              <a:buFont typeface="Arial"/>
              <a:buNone/>
              <a:defRPr b="0" i="0" sz="5600" u="none" cap="none" strike="noStrike">
                <a:solidFill>
                  <a:schemeClr val="dk1"/>
                </a:solidFill>
                <a:latin typeface="Arial"/>
                <a:ea typeface="Arial"/>
                <a:cs typeface="Arial"/>
                <a:sym typeface="Arial"/>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pic>
        <p:nvPicPr>
          <p:cNvPr id="100" name="Google Shape;100;p16"/>
          <p:cNvPicPr preferRelativeResize="0"/>
          <p:nvPr/>
        </p:nvPicPr>
        <p:blipFill rotWithShape="1">
          <a:blip r:embed="rId2">
            <a:alphaModFix/>
          </a:blip>
          <a:srcRect b="0" l="0" r="0" t="0"/>
          <a:stretch/>
        </p:blipFill>
        <p:spPr>
          <a:xfrm>
            <a:off x="769901" y="12946357"/>
            <a:ext cx="2501394" cy="492462"/>
          </a:xfrm>
          <a:prstGeom prst="rect">
            <a:avLst/>
          </a:prstGeom>
          <a:noFill/>
          <a:ln>
            <a:noFill/>
          </a:ln>
        </p:spPr>
      </p:pic>
      <p:sp>
        <p:nvSpPr>
          <p:cNvPr id="101" name="Google Shape;101;p16"/>
          <p:cNvSpPr txBox="1"/>
          <p:nvPr>
            <p:ph idx="12" type="sldNum"/>
          </p:nvPr>
        </p:nvSpPr>
        <p:spPr>
          <a:xfrm>
            <a:off x="23126066" y="12836525"/>
            <a:ext cx="953134" cy="634362"/>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3600">
                <a:solidFill>
                  <a:schemeClr val="dk1"/>
                </a:solidFill>
                <a:latin typeface="Arial"/>
                <a:ea typeface="Arial"/>
                <a:cs typeface="Arial"/>
                <a:sym typeface="Arial"/>
              </a:defRPr>
            </a:lvl1pPr>
            <a:lvl2pPr indent="0" lvl="1" marL="0" marR="0" rtl="0" algn="l">
              <a:spcBef>
                <a:spcPts val="0"/>
              </a:spcBef>
              <a:buNone/>
              <a:defRPr b="0" i="0" sz="3600">
                <a:solidFill>
                  <a:schemeClr val="dk1"/>
                </a:solidFill>
                <a:latin typeface="Arial"/>
                <a:ea typeface="Arial"/>
                <a:cs typeface="Arial"/>
                <a:sym typeface="Arial"/>
              </a:defRPr>
            </a:lvl2pPr>
            <a:lvl3pPr indent="0" lvl="2" marL="0" marR="0" rtl="0" algn="l">
              <a:spcBef>
                <a:spcPts val="0"/>
              </a:spcBef>
              <a:buNone/>
              <a:defRPr b="0" i="0" sz="3600">
                <a:solidFill>
                  <a:schemeClr val="dk1"/>
                </a:solidFill>
                <a:latin typeface="Arial"/>
                <a:ea typeface="Arial"/>
                <a:cs typeface="Arial"/>
                <a:sym typeface="Arial"/>
              </a:defRPr>
            </a:lvl3pPr>
            <a:lvl4pPr indent="0" lvl="3" marL="0" marR="0" rtl="0" algn="l">
              <a:spcBef>
                <a:spcPts val="0"/>
              </a:spcBef>
              <a:buNone/>
              <a:defRPr b="0" i="0" sz="3600">
                <a:solidFill>
                  <a:schemeClr val="dk1"/>
                </a:solidFill>
                <a:latin typeface="Arial"/>
                <a:ea typeface="Arial"/>
                <a:cs typeface="Arial"/>
                <a:sym typeface="Arial"/>
              </a:defRPr>
            </a:lvl4pPr>
            <a:lvl5pPr indent="0" lvl="4" marL="0" marR="0" rtl="0" algn="l">
              <a:spcBef>
                <a:spcPts val="0"/>
              </a:spcBef>
              <a:buNone/>
              <a:defRPr b="0" i="0" sz="3600">
                <a:solidFill>
                  <a:schemeClr val="dk1"/>
                </a:solidFill>
                <a:latin typeface="Arial"/>
                <a:ea typeface="Arial"/>
                <a:cs typeface="Arial"/>
                <a:sym typeface="Arial"/>
              </a:defRPr>
            </a:lvl5pPr>
            <a:lvl6pPr indent="0" lvl="5" marL="0" marR="0" rtl="0" algn="l">
              <a:spcBef>
                <a:spcPts val="0"/>
              </a:spcBef>
              <a:buNone/>
              <a:defRPr b="0" i="0" sz="3600">
                <a:solidFill>
                  <a:schemeClr val="dk1"/>
                </a:solidFill>
                <a:latin typeface="Arial"/>
                <a:ea typeface="Arial"/>
                <a:cs typeface="Arial"/>
                <a:sym typeface="Arial"/>
              </a:defRPr>
            </a:lvl6pPr>
            <a:lvl7pPr indent="0" lvl="6" marL="0" marR="0" rtl="0" algn="l">
              <a:spcBef>
                <a:spcPts val="0"/>
              </a:spcBef>
              <a:buNone/>
              <a:defRPr b="0" i="0" sz="3600">
                <a:solidFill>
                  <a:schemeClr val="dk1"/>
                </a:solidFill>
                <a:latin typeface="Arial"/>
                <a:ea typeface="Arial"/>
                <a:cs typeface="Arial"/>
                <a:sym typeface="Arial"/>
              </a:defRPr>
            </a:lvl7pPr>
            <a:lvl8pPr indent="0" lvl="7" marL="0" marR="0" rtl="0" algn="l">
              <a:spcBef>
                <a:spcPts val="0"/>
              </a:spcBef>
              <a:buNone/>
              <a:defRPr b="0" i="0" sz="3600">
                <a:solidFill>
                  <a:schemeClr val="dk1"/>
                </a:solidFill>
                <a:latin typeface="Arial"/>
                <a:ea typeface="Arial"/>
                <a:cs typeface="Arial"/>
                <a:sym typeface="Arial"/>
              </a:defRPr>
            </a:lvl8pPr>
            <a:lvl9pPr indent="0" lvl="8" marL="0" marR="0" rtl="0" algn="l">
              <a:spcBef>
                <a:spcPts val="0"/>
              </a:spcBef>
              <a:buNone/>
              <a:defRPr b="0" i="0" sz="36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r>
              <a:rPr lang="en-US"/>
              <a:t>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1_General copy">
  <p:cSld name="21_General copy">
    <p:spTree>
      <p:nvGrpSpPr>
        <p:cNvPr id="102" name="Shape 102"/>
        <p:cNvGrpSpPr/>
        <p:nvPr/>
      </p:nvGrpSpPr>
      <p:grpSpPr>
        <a:xfrm>
          <a:off x="0" y="0"/>
          <a:ext cx="0" cy="0"/>
          <a:chOff x="0" y="0"/>
          <a:chExt cx="0" cy="0"/>
        </a:xfrm>
      </p:grpSpPr>
      <p:pic>
        <p:nvPicPr>
          <p:cNvPr id="103" name="Google Shape;103;p17"/>
          <p:cNvPicPr preferRelativeResize="0"/>
          <p:nvPr/>
        </p:nvPicPr>
        <p:blipFill rotWithShape="1">
          <a:blip r:embed="rId2">
            <a:alphaModFix/>
          </a:blip>
          <a:srcRect b="0" l="0" r="0" t="0"/>
          <a:stretch/>
        </p:blipFill>
        <p:spPr>
          <a:xfrm>
            <a:off x="962719" y="12986668"/>
            <a:ext cx="2115745" cy="411829"/>
          </a:xfrm>
          <a:prstGeom prst="rect">
            <a:avLst/>
          </a:prstGeom>
          <a:noFill/>
          <a:ln>
            <a:noFill/>
          </a:ln>
        </p:spPr>
      </p:pic>
      <p:cxnSp>
        <p:nvCxnSpPr>
          <p:cNvPr id="104" name="Google Shape;104;p17"/>
          <p:cNvCxnSpPr/>
          <p:nvPr/>
        </p:nvCxnSpPr>
        <p:spPr>
          <a:xfrm>
            <a:off x="0" y="12547600"/>
            <a:ext cx="24383998" cy="0"/>
          </a:xfrm>
          <a:prstGeom prst="straightConnector1">
            <a:avLst/>
          </a:prstGeom>
          <a:noFill/>
          <a:ln cap="flat" cmpd="sng" w="25400">
            <a:solidFill>
              <a:srgbClr val="DCDEE0"/>
            </a:solidFill>
            <a:prstDash val="solid"/>
            <a:miter lim="8000"/>
            <a:headEnd len="sm" w="sm" type="none"/>
            <a:tailEnd len="sm" w="sm" type="none"/>
          </a:ln>
        </p:spPr>
      </p:cxnSp>
      <p:sp>
        <p:nvSpPr>
          <p:cNvPr id="105" name="Google Shape;105;p17"/>
          <p:cNvSpPr txBox="1"/>
          <p:nvPr>
            <p:ph type="title"/>
          </p:nvPr>
        </p:nvSpPr>
        <p:spPr>
          <a:xfrm>
            <a:off x="962719" y="929033"/>
            <a:ext cx="21031199" cy="979278"/>
          </a:xfrm>
          <a:prstGeom prst="rect">
            <a:avLst/>
          </a:prstGeom>
          <a:noFill/>
          <a:ln>
            <a:noFill/>
          </a:ln>
        </p:spPr>
        <p:txBody>
          <a:bodyPr anchorCtr="0" anchor="t" bIns="91425" lIns="91425" spcFirstLastPara="1" rIns="91425" wrap="square" tIns="91425"/>
          <a:lstStyle>
            <a:lvl1pPr lvl="0" marR="0" rtl="0" algn="l">
              <a:lnSpc>
                <a:spcPct val="90000"/>
              </a:lnSpc>
              <a:spcBef>
                <a:spcPts val="0"/>
              </a:spcBef>
              <a:spcAft>
                <a:spcPts val="0"/>
              </a:spcAft>
              <a:buClr>
                <a:schemeClr val="accent1"/>
              </a:buClr>
              <a:buSzPts val="6600"/>
              <a:buFont typeface="Proxima Nova"/>
              <a:buNone/>
              <a:defRPr b="0" i="0" sz="6600" u="none" cap="none" strike="noStrike">
                <a:solidFill>
                  <a:schemeClr val="accent1"/>
                </a:solidFill>
                <a:latin typeface="Arial"/>
                <a:ea typeface="Arial"/>
                <a:cs typeface="Arial"/>
                <a:sym typeface="Arial"/>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p:txBody>
      </p:sp>
      <p:sp>
        <p:nvSpPr>
          <p:cNvPr id="106" name="Google Shape;106;p17"/>
          <p:cNvSpPr txBox="1"/>
          <p:nvPr>
            <p:ph idx="1" type="body"/>
          </p:nvPr>
        </p:nvSpPr>
        <p:spPr>
          <a:xfrm>
            <a:off x="962720" y="5090580"/>
            <a:ext cx="21031199" cy="2065594"/>
          </a:xfrm>
          <a:prstGeom prst="rect">
            <a:avLst/>
          </a:prstGeom>
          <a:noFill/>
          <a:ln>
            <a:noFill/>
          </a:ln>
        </p:spPr>
        <p:txBody>
          <a:bodyPr anchorCtr="0" anchor="t" bIns="91425" lIns="91425" spcFirstLastPara="1" rIns="91425" wrap="square" tIns="91425"/>
          <a:lstStyle>
            <a:lvl1pPr indent="-457200" lvl="0" marL="457200" marR="0" rtl="0" algn="l">
              <a:lnSpc>
                <a:spcPct val="90000"/>
              </a:lnSpc>
              <a:spcBef>
                <a:spcPts val="2000"/>
              </a:spcBef>
              <a:spcAft>
                <a:spcPts val="0"/>
              </a:spcAft>
              <a:buClr>
                <a:schemeClr val="dk1"/>
              </a:buClr>
              <a:buSzPts val="3600"/>
              <a:buFont typeface="Arial"/>
              <a:buChar char="•"/>
              <a:defRPr b="0" i="0" sz="3600" u="none" cap="none" strike="noStrike">
                <a:solidFill>
                  <a:schemeClr val="dk1"/>
                </a:solidFill>
                <a:latin typeface="Arial"/>
                <a:ea typeface="Arial"/>
                <a:cs typeface="Arial"/>
                <a:sym typeface="Arial"/>
              </a:defRPr>
            </a:lvl1pPr>
            <a:lvl2pPr indent="-457200" lvl="1" marL="914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107" name="Google Shape;107;p17"/>
          <p:cNvSpPr txBox="1"/>
          <p:nvPr>
            <p:ph idx="2" type="body"/>
          </p:nvPr>
        </p:nvSpPr>
        <p:spPr>
          <a:xfrm>
            <a:off x="962719" y="2514600"/>
            <a:ext cx="21030506" cy="1063487"/>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2000"/>
              </a:spcBef>
              <a:spcAft>
                <a:spcPts val="0"/>
              </a:spcAft>
              <a:buClr>
                <a:schemeClr val="dk1"/>
              </a:buClr>
              <a:buSzPts val="5000"/>
              <a:buFont typeface="Arial"/>
              <a:buNone/>
              <a:defRPr b="0" i="0" sz="5000" u="none" cap="none" strike="noStrike">
                <a:solidFill>
                  <a:schemeClr val="dk1"/>
                </a:solidFill>
                <a:latin typeface="Arial"/>
                <a:ea typeface="Arial"/>
                <a:cs typeface="Arial"/>
                <a:sym typeface="Arial"/>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108" name="Google Shape;108;p17"/>
          <p:cNvSpPr txBox="1"/>
          <p:nvPr>
            <p:ph idx="3" type="body"/>
          </p:nvPr>
        </p:nvSpPr>
        <p:spPr>
          <a:xfrm>
            <a:off x="962719" y="4038600"/>
            <a:ext cx="21030506" cy="612911"/>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200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109" name="Google Shape;109;p17"/>
          <p:cNvSpPr txBox="1"/>
          <p:nvPr>
            <p:ph idx="4" type="body"/>
          </p:nvPr>
        </p:nvSpPr>
        <p:spPr>
          <a:xfrm>
            <a:off x="18097500" y="12950213"/>
            <a:ext cx="5676900" cy="448285"/>
          </a:xfrm>
          <a:prstGeom prst="rect">
            <a:avLst/>
          </a:prstGeom>
          <a:noFill/>
          <a:ln>
            <a:noFill/>
          </a:ln>
        </p:spPr>
        <p:txBody>
          <a:bodyPr anchorCtr="0" anchor="t" bIns="91425" lIns="91425" spcFirstLastPara="1" rIns="91425" wrap="square" tIns="91425"/>
          <a:lstStyle>
            <a:lvl1pPr indent="-228600" lvl="0" marL="457200" marR="0" rtl="0" algn="r">
              <a:lnSpc>
                <a:spcPct val="90000"/>
              </a:lnSpc>
              <a:spcBef>
                <a:spcPts val="200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3_General copy">
  <p:cSld name="13_General copy">
    <p:spTree>
      <p:nvGrpSpPr>
        <p:cNvPr id="110" name="Shape 110"/>
        <p:cNvGrpSpPr/>
        <p:nvPr/>
      </p:nvGrpSpPr>
      <p:grpSpPr>
        <a:xfrm>
          <a:off x="0" y="0"/>
          <a:ext cx="0" cy="0"/>
          <a:chOff x="0" y="0"/>
          <a:chExt cx="0" cy="0"/>
        </a:xfrm>
      </p:grpSpPr>
      <p:pic>
        <p:nvPicPr>
          <p:cNvPr id="111" name="Google Shape;111;p18"/>
          <p:cNvPicPr preferRelativeResize="0"/>
          <p:nvPr/>
        </p:nvPicPr>
        <p:blipFill rotWithShape="1">
          <a:blip r:embed="rId2">
            <a:alphaModFix/>
          </a:blip>
          <a:srcRect b="0" l="0" r="0" t="0"/>
          <a:stretch/>
        </p:blipFill>
        <p:spPr>
          <a:xfrm>
            <a:off x="962720" y="12986669"/>
            <a:ext cx="2115745" cy="411830"/>
          </a:xfrm>
          <a:prstGeom prst="rect">
            <a:avLst/>
          </a:prstGeom>
          <a:noFill/>
          <a:ln>
            <a:noFill/>
          </a:ln>
        </p:spPr>
      </p:pic>
      <p:cxnSp>
        <p:nvCxnSpPr>
          <p:cNvPr id="112" name="Google Shape;112;p18"/>
          <p:cNvCxnSpPr/>
          <p:nvPr/>
        </p:nvCxnSpPr>
        <p:spPr>
          <a:xfrm>
            <a:off x="0" y="12547600"/>
            <a:ext cx="24383998" cy="0"/>
          </a:xfrm>
          <a:prstGeom prst="straightConnector1">
            <a:avLst/>
          </a:prstGeom>
          <a:noFill/>
          <a:ln cap="flat" cmpd="sng" w="25400">
            <a:solidFill>
              <a:srgbClr val="DCDEE0"/>
            </a:solidFill>
            <a:prstDash val="solid"/>
            <a:miter lim="8000"/>
            <a:headEnd len="sm" w="sm" type="none"/>
            <a:tailEnd len="sm" w="sm" type="none"/>
          </a:ln>
        </p:spPr>
      </p:cxnSp>
      <p:sp>
        <p:nvSpPr>
          <p:cNvPr id="113" name="Google Shape;113;p18"/>
          <p:cNvSpPr txBox="1"/>
          <p:nvPr>
            <p:ph type="title"/>
          </p:nvPr>
        </p:nvSpPr>
        <p:spPr>
          <a:xfrm>
            <a:off x="962720" y="929035"/>
            <a:ext cx="21031199" cy="979278"/>
          </a:xfrm>
          <a:prstGeom prst="rect">
            <a:avLst/>
          </a:prstGeom>
          <a:noFill/>
          <a:ln>
            <a:noFill/>
          </a:ln>
        </p:spPr>
        <p:txBody>
          <a:bodyPr anchorCtr="0" anchor="t" bIns="91425" lIns="91425" spcFirstLastPara="1" rIns="91425" wrap="square" tIns="91425"/>
          <a:lstStyle>
            <a:lvl1pPr lvl="0" marR="0" rtl="0" algn="l">
              <a:lnSpc>
                <a:spcPct val="90000"/>
              </a:lnSpc>
              <a:spcBef>
                <a:spcPts val="0"/>
              </a:spcBef>
              <a:spcAft>
                <a:spcPts val="0"/>
              </a:spcAft>
              <a:buClr>
                <a:schemeClr val="accent1"/>
              </a:buClr>
              <a:buSzPts val="6598"/>
              <a:buFont typeface="Proxima Nova"/>
              <a:buNone/>
              <a:defRPr b="0" i="0" sz="6598" u="none" cap="none" strike="noStrike">
                <a:solidFill>
                  <a:schemeClr val="accent1"/>
                </a:solidFill>
                <a:latin typeface="Arial"/>
                <a:ea typeface="Arial"/>
                <a:cs typeface="Arial"/>
                <a:sym typeface="Arial"/>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p:txBody>
      </p:sp>
      <p:sp>
        <p:nvSpPr>
          <p:cNvPr id="114" name="Google Shape;114;p18"/>
          <p:cNvSpPr txBox="1"/>
          <p:nvPr>
            <p:ph idx="1" type="body"/>
          </p:nvPr>
        </p:nvSpPr>
        <p:spPr>
          <a:xfrm>
            <a:off x="962722" y="5090581"/>
            <a:ext cx="21031199" cy="2065594"/>
          </a:xfrm>
          <a:prstGeom prst="rect">
            <a:avLst/>
          </a:prstGeom>
          <a:noFill/>
          <a:ln>
            <a:noFill/>
          </a:ln>
        </p:spPr>
        <p:txBody>
          <a:bodyPr anchorCtr="0" anchor="t" bIns="91425" lIns="91425" spcFirstLastPara="1" rIns="91425" wrap="square" tIns="91425"/>
          <a:lstStyle>
            <a:lvl1pPr indent="-457200" lvl="0" marL="457200" marR="0" rtl="0" algn="l">
              <a:lnSpc>
                <a:spcPct val="90000"/>
              </a:lnSpc>
              <a:spcBef>
                <a:spcPts val="2000"/>
              </a:spcBef>
              <a:spcAft>
                <a:spcPts val="0"/>
              </a:spcAft>
              <a:buClr>
                <a:schemeClr val="dk1"/>
              </a:buClr>
              <a:buSzPts val="3600"/>
              <a:buFont typeface="Arial"/>
              <a:buChar char="•"/>
              <a:defRPr b="0" i="0" sz="3600" u="none" cap="none" strike="noStrike">
                <a:solidFill>
                  <a:schemeClr val="dk1"/>
                </a:solidFill>
                <a:latin typeface="Arial"/>
                <a:ea typeface="Arial"/>
                <a:cs typeface="Arial"/>
                <a:sym typeface="Arial"/>
              </a:defRPr>
            </a:lvl1pPr>
            <a:lvl2pPr indent="-457200" lvl="1" marL="914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115" name="Google Shape;115;p18"/>
          <p:cNvSpPr txBox="1"/>
          <p:nvPr>
            <p:ph idx="2" type="body"/>
          </p:nvPr>
        </p:nvSpPr>
        <p:spPr>
          <a:xfrm>
            <a:off x="962719" y="2514600"/>
            <a:ext cx="21030506" cy="1063488"/>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2000"/>
              </a:spcBef>
              <a:spcAft>
                <a:spcPts val="0"/>
              </a:spcAft>
              <a:buClr>
                <a:schemeClr val="dk1"/>
              </a:buClr>
              <a:buSzPts val="5000"/>
              <a:buFont typeface="Arial"/>
              <a:buNone/>
              <a:defRPr b="0" i="0" sz="5000" u="none" cap="none" strike="noStrike">
                <a:solidFill>
                  <a:schemeClr val="dk1"/>
                </a:solidFill>
                <a:latin typeface="Arial"/>
                <a:ea typeface="Arial"/>
                <a:cs typeface="Arial"/>
                <a:sym typeface="Arial"/>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116" name="Google Shape;116;p18"/>
          <p:cNvSpPr txBox="1"/>
          <p:nvPr>
            <p:ph idx="3" type="body"/>
          </p:nvPr>
        </p:nvSpPr>
        <p:spPr>
          <a:xfrm>
            <a:off x="962719" y="4038600"/>
            <a:ext cx="21030506" cy="612912"/>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200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117" name="Google Shape;117;p18"/>
          <p:cNvSpPr txBox="1"/>
          <p:nvPr>
            <p:ph idx="4" type="body"/>
          </p:nvPr>
        </p:nvSpPr>
        <p:spPr>
          <a:xfrm>
            <a:off x="18097500" y="12950215"/>
            <a:ext cx="5676900" cy="448286"/>
          </a:xfrm>
          <a:prstGeom prst="rect">
            <a:avLst/>
          </a:prstGeom>
          <a:noFill/>
          <a:ln>
            <a:noFill/>
          </a:ln>
        </p:spPr>
        <p:txBody>
          <a:bodyPr anchorCtr="0" anchor="t" bIns="91425" lIns="91425" spcFirstLastPara="1" rIns="91425" wrap="square" tIns="91425"/>
          <a:lstStyle>
            <a:lvl1pPr indent="-228600" lvl="0" marL="457200" marR="0" rtl="0" algn="r">
              <a:lnSpc>
                <a:spcPct val="90000"/>
              </a:lnSpc>
              <a:spcBef>
                <a:spcPts val="200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Chart">
  <p:cSld name="1_Chart">
    <p:spTree>
      <p:nvGrpSpPr>
        <p:cNvPr id="118" name="Shape 118"/>
        <p:cNvGrpSpPr/>
        <p:nvPr/>
      </p:nvGrpSpPr>
      <p:grpSpPr>
        <a:xfrm>
          <a:off x="0" y="0"/>
          <a:ext cx="0" cy="0"/>
          <a:chOff x="0" y="0"/>
          <a:chExt cx="0" cy="0"/>
        </a:xfrm>
      </p:grpSpPr>
      <p:sp>
        <p:nvSpPr>
          <p:cNvPr id="119" name="Google Shape;119;p19"/>
          <p:cNvSpPr txBox="1"/>
          <p:nvPr>
            <p:ph type="title"/>
          </p:nvPr>
        </p:nvSpPr>
        <p:spPr>
          <a:xfrm>
            <a:off x="962720" y="929035"/>
            <a:ext cx="21031199" cy="979278"/>
          </a:xfrm>
          <a:prstGeom prst="rect">
            <a:avLst/>
          </a:prstGeom>
          <a:noFill/>
          <a:ln>
            <a:noFill/>
          </a:ln>
        </p:spPr>
        <p:txBody>
          <a:bodyPr anchorCtr="0" anchor="t" bIns="91425" lIns="91425" spcFirstLastPara="1" rIns="91425" wrap="square" tIns="91425"/>
          <a:lstStyle>
            <a:lvl1pPr lvl="0" marR="0" rtl="0" algn="l">
              <a:lnSpc>
                <a:spcPct val="90000"/>
              </a:lnSpc>
              <a:spcBef>
                <a:spcPts val="0"/>
              </a:spcBef>
              <a:spcAft>
                <a:spcPts val="0"/>
              </a:spcAft>
              <a:buClr>
                <a:schemeClr val="accent1"/>
              </a:buClr>
              <a:buSzPts val="6598"/>
              <a:buFont typeface="Proxima Nova"/>
              <a:buNone/>
              <a:defRPr b="0" i="0" sz="6598" u="none" cap="none" strike="noStrike">
                <a:solidFill>
                  <a:schemeClr val="accent1"/>
                </a:solidFill>
                <a:latin typeface="Arial"/>
                <a:ea typeface="Arial"/>
                <a:cs typeface="Arial"/>
                <a:sym typeface="Arial"/>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p:txBody>
      </p:sp>
      <p:sp>
        <p:nvSpPr>
          <p:cNvPr id="120" name="Google Shape;120;p19"/>
          <p:cNvSpPr txBox="1"/>
          <p:nvPr>
            <p:ph idx="1" type="body"/>
          </p:nvPr>
        </p:nvSpPr>
        <p:spPr>
          <a:xfrm>
            <a:off x="18097500" y="12950215"/>
            <a:ext cx="5676900" cy="448286"/>
          </a:xfrm>
          <a:prstGeom prst="rect">
            <a:avLst/>
          </a:prstGeom>
          <a:noFill/>
          <a:ln>
            <a:noFill/>
          </a:ln>
        </p:spPr>
        <p:txBody>
          <a:bodyPr anchorCtr="0" anchor="t" bIns="91425" lIns="91425" spcFirstLastPara="1" rIns="91425" wrap="square" tIns="91425"/>
          <a:lstStyle>
            <a:lvl1pPr indent="-228600" lvl="0" marL="457200" marR="0" rtl="0" algn="r">
              <a:lnSpc>
                <a:spcPct val="90000"/>
              </a:lnSpc>
              <a:spcBef>
                <a:spcPts val="200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121" name="Google Shape;121;p19"/>
          <p:cNvSpPr/>
          <p:nvPr>
            <p:ph idx="2" type="chart"/>
          </p:nvPr>
        </p:nvSpPr>
        <p:spPr>
          <a:xfrm>
            <a:off x="6477002" y="3048000"/>
            <a:ext cx="10972799" cy="8610600"/>
          </a:xfrm>
          <a:prstGeom prst="rect">
            <a:avLst/>
          </a:prstGeom>
          <a:noFill/>
          <a:ln>
            <a:noFill/>
          </a:ln>
        </p:spPr>
        <p:txBody>
          <a:bodyPr anchorCtr="0" anchor="t" bIns="91425" lIns="91425" spcFirstLastPara="1" rIns="91425" wrap="square" tIns="91425"/>
          <a:lstStyle>
            <a:lvl1pPr lvl="0" marR="0" rtl="0" algn="l">
              <a:lnSpc>
                <a:spcPct val="90000"/>
              </a:lnSpc>
              <a:spcBef>
                <a:spcPts val="2000"/>
              </a:spcBef>
              <a:spcAft>
                <a:spcPts val="0"/>
              </a:spcAft>
              <a:buClr>
                <a:schemeClr val="dk1"/>
              </a:buClr>
              <a:buSzPts val="5598"/>
              <a:buFont typeface="Arial"/>
              <a:buNone/>
              <a:defRPr b="0" i="0" sz="5598" u="none" cap="none" strike="noStrike">
                <a:solidFill>
                  <a:schemeClr val="dk1"/>
                </a:solidFill>
                <a:latin typeface="Arial"/>
                <a:ea typeface="Arial"/>
                <a:cs typeface="Arial"/>
                <a:sym typeface="Arial"/>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0_General copy">
  <p:cSld name="20_General copy">
    <p:spTree>
      <p:nvGrpSpPr>
        <p:cNvPr id="122" name="Shape 122"/>
        <p:cNvGrpSpPr/>
        <p:nvPr/>
      </p:nvGrpSpPr>
      <p:grpSpPr>
        <a:xfrm>
          <a:off x="0" y="0"/>
          <a:ext cx="0" cy="0"/>
          <a:chOff x="0" y="0"/>
          <a:chExt cx="0" cy="0"/>
        </a:xfrm>
      </p:grpSpPr>
      <p:pic>
        <p:nvPicPr>
          <p:cNvPr id="123" name="Google Shape;123;p20"/>
          <p:cNvPicPr preferRelativeResize="0"/>
          <p:nvPr/>
        </p:nvPicPr>
        <p:blipFill/>
        <p:spPr>
          <a:xfrm>
            <a:off x="962719" y="12986669"/>
            <a:ext cx="2115746" cy="411829"/>
          </a:xfrm>
          <a:prstGeom prst="rect">
            <a:avLst/>
          </a:prstGeom>
          <a:solidFill>
            <a:srgbClr val="FFFFFF"/>
          </a:solidFill>
          <a:ln>
            <a:noFill/>
          </a:ln>
        </p:spPr>
      </p:pic>
      <p:cxnSp>
        <p:nvCxnSpPr>
          <p:cNvPr id="124" name="Google Shape;124;p20"/>
          <p:cNvCxnSpPr/>
          <p:nvPr/>
        </p:nvCxnSpPr>
        <p:spPr>
          <a:xfrm>
            <a:off x="0" y="12547600"/>
            <a:ext cx="24383998" cy="0"/>
          </a:xfrm>
          <a:prstGeom prst="straightConnector1">
            <a:avLst/>
          </a:prstGeom>
          <a:noFill/>
          <a:ln cap="flat" cmpd="sng" w="25400">
            <a:solidFill>
              <a:srgbClr val="DCDEE0"/>
            </a:solidFill>
            <a:prstDash val="solid"/>
            <a:miter lim="400000"/>
            <a:headEnd len="sm" w="sm" type="none"/>
            <a:tailEnd len="sm" w="sm" type="none"/>
          </a:ln>
        </p:spPr>
      </p:cxnSp>
      <p:sp>
        <p:nvSpPr>
          <p:cNvPr id="125" name="Google Shape;125;p20"/>
          <p:cNvSpPr txBox="1"/>
          <p:nvPr>
            <p:ph type="title"/>
          </p:nvPr>
        </p:nvSpPr>
        <p:spPr>
          <a:xfrm>
            <a:off x="962719" y="929034"/>
            <a:ext cx="21031199" cy="979279"/>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accent1"/>
              </a:buClr>
              <a:buSzPts val="6600"/>
              <a:buFont typeface="Proxima Nova"/>
              <a:buNone/>
              <a:defRPr b="0" i="0" sz="6600" u="none" cap="none" strike="noStrike">
                <a:solidFill>
                  <a:schemeClr val="accent1"/>
                </a:solidFill>
                <a:latin typeface="Proxima Nova"/>
                <a:ea typeface="Proxima Nova"/>
                <a:cs typeface="Proxima Nova"/>
                <a:sym typeface="Proxima Nov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6" name="Google Shape;126;p20"/>
          <p:cNvSpPr txBox="1"/>
          <p:nvPr>
            <p:ph idx="1" type="body"/>
          </p:nvPr>
        </p:nvSpPr>
        <p:spPr>
          <a:xfrm>
            <a:off x="962720" y="5090580"/>
            <a:ext cx="21031199" cy="2065594"/>
          </a:xfrm>
          <a:prstGeom prst="rect">
            <a:avLst/>
          </a:prstGeom>
          <a:noFill/>
          <a:ln>
            <a:noFill/>
          </a:ln>
        </p:spPr>
        <p:txBody>
          <a:bodyPr anchorCtr="0" anchor="t" bIns="45700" lIns="91425" spcFirstLastPara="1" rIns="91425" wrap="square" tIns="45700"/>
          <a:lstStyle>
            <a:lvl1pPr indent="-457200" lvl="0" marL="457200" marR="0" rtl="0" algn="l">
              <a:lnSpc>
                <a:spcPct val="90000"/>
              </a:lnSpc>
              <a:spcBef>
                <a:spcPts val="2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1pPr>
            <a:lvl2pPr indent="-457200" lvl="1" marL="914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127" name="Google Shape;127;p20"/>
          <p:cNvSpPr txBox="1"/>
          <p:nvPr>
            <p:ph idx="2" type="body"/>
          </p:nvPr>
        </p:nvSpPr>
        <p:spPr>
          <a:xfrm>
            <a:off x="962719" y="2514600"/>
            <a:ext cx="21030506" cy="1063487"/>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2000"/>
              </a:spcBef>
              <a:spcAft>
                <a:spcPts val="0"/>
              </a:spcAft>
              <a:buClr>
                <a:schemeClr val="dk1"/>
              </a:buClr>
              <a:buSzPts val="5000"/>
              <a:buFont typeface="Arial"/>
              <a:buNone/>
              <a:defRPr b="0" i="0" sz="50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128" name="Google Shape;128;p20"/>
          <p:cNvSpPr txBox="1"/>
          <p:nvPr>
            <p:ph idx="3" type="body"/>
          </p:nvPr>
        </p:nvSpPr>
        <p:spPr>
          <a:xfrm>
            <a:off x="962719" y="4038600"/>
            <a:ext cx="21030506" cy="612912"/>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2000"/>
              </a:spcBef>
              <a:spcAft>
                <a:spcPts val="0"/>
              </a:spcAft>
              <a:buClr>
                <a:schemeClr val="dk1"/>
              </a:buClr>
              <a:buSzPts val="3600"/>
              <a:buFont typeface="Arial"/>
              <a:buNone/>
              <a:defRPr b="0" i="0" sz="36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129" name="Google Shape;129;p20"/>
          <p:cNvSpPr txBox="1"/>
          <p:nvPr>
            <p:ph idx="4" type="body"/>
          </p:nvPr>
        </p:nvSpPr>
        <p:spPr>
          <a:xfrm>
            <a:off x="10999694" y="12950213"/>
            <a:ext cx="12774706" cy="569346"/>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2000"/>
              </a:spcBef>
              <a:spcAft>
                <a:spcPts val="0"/>
              </a:spcAft>
              <a:buClr>
                <a:schemeClr val="dk1"/>
              </a:buClr>
              <a:buSzPts val="3600"/>
              <a:buFont typeface="Arial"/>
              <a:buNone/>
              <a:defRPr b="0" i="0" sz="36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no-bottom-bar">
  <p:cSld name="Title only no-bottom-bar">
    <p:spTree>
      <p:nvGrpSpPr>
        <p:cNvPr id="17" name="Shape 17"/>
        <p:cNvGrpSpPr/>
        <p:nvPr/>
      </p:nvGrpSpPr>
      <p:grpSpPr>
        <a:xfrm>
          <a:off x="0" y="0"/>
          <a:ext cx="0" cy="0"/>
          <a:chOff x="0" y="0"/>
          <a:chExt cx="0" cy="0"/>
        </a:xfrm>
      </p:grpSpPr>
      <p:sp>
        <p:nvSpPr>
          <p:cNvPr id="18" name="Google Shape;18;p3"/>
          <p:cNvSpPr txBox="1"/>
          <p:nvPr>
            <p:ph type="title"/>
          </p:nvPr>
        </p:nvSpPr>
        <p:spPr>
          <a:xfrm>
            <a:off x="612544" y="603504"/>
            <a:ext cx="22882460" cy="1609344"/>
          </a:xfrm>
          <a:prstGeom prst="rect">
            <a:avLst/>
          </a:prstGeom>
          <a:noFill/>
          <a:ln>
            <a:noFill/>
          </a:ln>
        </p:spPr>
        <p:txBody>
          <a:bodyPr anchorCtr="0" anchor="t" bIns="45700" lIns="91425" spcFirstLastPara="1" rIns="91425" wrap="square" tIns="45700"/>
          <a:lstStyle>
            <a:lvl1pPr lvl="0" marR="0" rtl="0" algn="l">
              <a:lnSpc>
                <a:spcPct val="80000"/>
              </a:lnSpc>
              <a:spcBef>
                <a:spcPts val="0"/>
              </a:spcBef>
              <a:spcAft>
                <a:spcPts val="0"/>
              </a:spcAft>
              <a:buClr>
                <a:schemeClr val="dk1"/>
              </a:buClr>
              <a:buSzPts val="7200"/>
              <a:buFont typeface="Proxima Nova"/>
              <a:buNone/>
              <a:defRPr b="0" i="0" sz="7200" u="none" cap="none" strike="noStrike">
                <a:solidFill>
                  <a:schemeClr val="dk1"/>
                </a:solidFill>
                <a:latin typeface="Proxima Nova"/>
                <a:ea typeface="Proxima Nova"/>
                <a:cs typeface="Proxima Nova"/>
                <a:sym typeface="Proxima Nov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 name="Google Shape;19;p3"/>
          <p:cNvSpPr/>
          <p:nvPr/>
        </p:nvSpPr>
        <p:spPr>
          <a:xfrm>
            <a:off x="812976" y="12563520"/>
            <a:ext cx="22682028" cy="42672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6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General copy">
  <p:cSld name="6_General copy">
    <p:spTree>
      <p:nvGrpSpPr>
        <p:cNvPr id="130" name="Shape 130"/>
        <p:cNvGrpSpPr/>
        <p:nvPr/>
      </p:nvGrpSpPr>
      <p:grpSpPr>
        <a:xfrm>
          <a:off x="0" y="0"/>
          <a:ext cx="0" cy="0"/>
          <a:chOff x="0" y="0"/>
          <a:chExt cx="0" cy="0"/>
        </a:xfrm>
      </p:grpSpPr>
      <p:pic>
        <p:nvPicPr>
          <p:cNvPr id="131" name="Google Shape;131;p21"/>
          <p:cNvPicPr preferRelativeResize="0"/>
          <p:nvPr/>
        </p:nvPicPr>
        <p:blipFill rotWithShape="1">
          <a:blip r:embed="rId2">
            <a:alphaModFix/>
          </a:blip>
          <a:srcRect b="0" l="0" r="0" t="0"/>
          <a:stretch/>
        </p:blipFill>
        <p:spPr>
          <a:xfrm>
            <a:off x="962719" y="12986669"/>
            <a:ext cx="2115746" cy="411829"/>
          </a:xfrm>
          <a:prstGeom prst="rect">
            <a:avLst/>
          </a:prstGeom>
          <a:noFill/>
          <a:ln>
            <a:noFill/>
          </a:ln>
        </p:spPr>
      </p:pic>
      <p:cxnSp>
        <p:nvCxnSpPr>
          <p:cNvPr id="132" name="Google Shape;132;p21"/>
          <p:cNvCxnSpPr/>
          <p:nvPr/>
        </p:nvCxnSpPr>
        <p:spPr>
          <a:xfrm>
            <a:off x="0" y="12547600"/>
            <a:ext cx="24383998" cy="0"/>
          </a:xfrm>
          <a:prstGeom prst="straightConnector1">
            <a:avLst/>
          </a:prstGeom>
          <a:noFill/>
          <a:ln cap="flat" cmpd="sng" w="25400">
            <a:solidFill>
              <a:srgbClr val="DCDEE0"/>
            </a:solidFill>
            <a:prstDash val="solid"/>
            <a:miter lim="400000"/>
            <a:headEnd len="sm" w="sm" type="none"/>
            <a:tailEnd len="sm" w="sm" type="none"/>
          </a:ln>
        </p:spPr>
      </p:cxnSp>
      <p:sp>
        <p:nvSpPr>
          <p:cNvPr id="133" name="Google Shape;133;p21"/>
          <p:cNvSpPr txBox="1"/>
          <p:nvPr>
            <p:ph type="title"/>
          </p:nvPr>
        </p:nvSpPr>
        <p:spPr>
          <a:xfrm>
            <a:off x="962719" y="929034"/>
            <a:ext cx="21031199" cy="979279"/>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accent1"/>
              </a:buClr>
              <a:buSzPts val="6600"/>
              <a:buFont typeface="Proxima Nova"/>
              <a:buNone/>
              <a:defRPr b="0" i="0" sz="6600" u="none" cap="none" strike="noStrike">
                <a:solidFill>
                  <a:schemeClr val="accent1"/>
                </a:solidFill>
                <a:latin typeface="Proxima Nova"/>
                <a:ea typeface="Proxima Nova"/>
                <a:cs typeface="Proxima Nova"/>
                <a:sym typeface="Proxima Nov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4" name="Google Shape;134;p21"/>
          <p:cNvSpPr txBox="1"/>
          <p:nvPr>
            <p:ph idx="1" type="body"/>
          </p:nvPr>
        </p:nvSpPr>
        <p:spPr>
          <a:xfrm>
            <a:off x="962720" y="5090580"/>
            <a:ext cx="21031199" cy="2065594"/>
          </a:xfrm>
          <a:prstGeom prst="rect">
            <a:avLst/>
          </a:prstGeom>
          <a:noFill/>
          <a:ln>
            <a:noFill/>
          </a:ln>
        </p:spPr>
        <p:txBody>
          <a:bodyPr anchorCtr="0" anchor="t" bIns="45700" lIns="91425" spcFirstLastPara="1" rIns="91425" wrap="square" tIns="45700"/>
          <a:lstStyle>
            <a:lvl1pPr indent="-457200" lvl="0" marL="457200" marR="0" rtl="0" algn="l">
              <a:lnSpc>
                <a:spcPct val="90000"/>
              </a:lnSpc>
              <a:spcBef>
                <a:spcPts val="2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1pPr>
            <a:lvl2pPr indent="-457200" lvl="1" marL="914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135" name="Google Shape;135;p21"/>
          <p:cNvSpPr txBox="1"/>
          <p:nvPr>
            <p:ph idx="2" type="body"/>
          </p:nvPr>
        </p:nvSpPr>
        <p:spPr>
          <a:xfrm>
            <a:off x="962719" y="2514600"/>
            <a:ext cx="21030506" cy="1063487"/>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2000"/>
              </a:spcBef>
              <a:spcAft>
                <a:spcPts val="0"/>
              </a:spcAft>
              <a:buClr>
                <a:schemeClr val="dk1"/>
              </a:buClr>
              <a:buSzPts val="5000"/>
              <a:buFont typeface="Arial"/>
              <a:buNone/>
              <a:defRPr b="0" i="0" sz="50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136" name="Google Shape;136;p21"/>
          <p:cNvSpPr txBox="1"/>
          <p:nvPr>
            <p:ph idx="3" type="body"/>
          </p:nvPr>
        </p:nvSpPr>
        <p:spPr>
          <a:xfrm>
            <a:off x="962719" y="4038600"/>
            <a:ext cx="21030506" cy="612912"/>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2000"/>
              </a:spcBef>
              <a:spcAft>
                <a:spcPts val="0"/>
              </a:spcAft>
              <a:buClr>
                <a:schemeClr val="dk1"/>
              </a:buClr>
              <a:buSzPts val="3600"/>
              <a:buFont typeface="Arial"/>
              <a:buNone/>
              <a:defRPr b="0" i="0" sz="36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
  <p:cSld name="Bullet">
    <p:spTree>
      <p:nvGrpSpPr>
        <p:cNvPr id="137" name="Shape 137"/>
        <p:cNvGrpSpPr/>
        <p:nvPr/>
      </p:nvGrpSpPr>
      <p:grpSpPr>
        <a:xfrm>
          <a:off x="0" y="0"/>
          <a:ext cx="0" cy="0"/>
          <a:chOff x="0" y="0"/>
          <a:chExt cx="0" cy="0"/>
        </a:xfrm>
      </p:grpSpPr>
      <p:sp>
        <p:nvSpPr>
          <p:cNvPr id="138" name="Google Shape;138;p22"/>
          <p:cNvSpPr txBox="1"/>
          <p:nvPr>
            <p:ph idx="1" type="body"/>
          </p:nvPr>
        </p:nvSpPr>
        <p:spPr>
          <a:xfrm>
            <a:off x="1232802" y="3204634"/>
            <a:ext cx="22072801" cy="9038400"/>
          </a:xfrm>
          <a:prstGeom prst="rect">
            <a:avLst/>
          </a:prstGeom>
          <a:noFill/>
          <a:ln>
            <a:noFill/>
          </a:ln>
        </p:spPr>
        <p:txBody>
          <a:bodyPr anchorCtr="0" anchor="t" bIns="121900" lIns="121900" spcFirstLastPara="1" rIns="121900" wrap="square" tIns="121900"/>
          <a:lstStyle>
            <a:lvl1pPr indent="-361950" lvl="0" marL="457200" marR="0" rtl="0" algn="l">
              <a:lnSpc>
                <a:spcPct val="95000"/>
              </a:lnSpc>
              <a:spcBef>
                <a:spcPts val="3000"/>
              </a:spcBef>
              <a:spcAft>
                <a:spcPts val="0"/>
              </a:spcAft>
              <a:buClr>
                <a:schemeClr val="dk1"/>
              </a:buClr>
              <a:buSzPts val="2100"/>
              <a:buFont typeface="Arial"/>
              <a:buChar char="•"/>
              <a:defRPr b="0" i="0" sz="5400" u="none" cap="none" strike="noStrike">
                <a:solidFill>
                  <a:schemeClr val="dk1"/>
                </a:solidFill>
                <a:latin typeface="Arial"/>
                <a:ea typeface="Arial"/>
                <a:cs typeface="Arial"/>
                <a:sym typeface="Arial"/>
              </a:defRPr>
            </a:lvl1pPr>
            <a:lvl2pPr indent="-349250" lvl="1" marL="914400" marR="0" rtl="0" algn="l">
              <a:lnSpc>
                <a:spcPct val="95000"/>
              </a:lnSpc>
              <a:spcBef>
                <a:spcPts val="1200"/>
              </a:spcBef>
              <a:spcAft>
                <a:spcPts val="0"/>
              </a:spcAft>
              <a:buClr>
                <a:schemeClr val="dk1"/>
              </a:buClr>
              <a:buSzPts val="1900"/>
              <a:buFont typeface="Arial"/>
              <a:buChar char="•"/>
              <a:defRPr b="0" i="0" sz="4800" u="none" cap="none" strike="noStrike">
                <a:solidFill>
                  <a:schemeClr val="dk1"/>
                </a:solidFill>
                <a:latin typeface="Arial"/>
                <a:ea typeface="Arial"/>
                <a:cs typeface="Arial"/>
                <a:sym typeface="Arial"/>
              </a:defRPr>
            </a:lvl2pPr>
            <a:lvl3pPr indent="-336550" lvl="2" marL="1371600" marR="0" rtl="0" algn="l">
              <a:lnSpc>
                <a:spcPct val="95000"/>
              </a:lnSpc>
              <a:spcBef>
                <a:spcPts val="1600"/>
              </a:spcBef>
              <a:spcAft>
                <a:spcPts val="0"/>
              </a:spcAft>
              <a:buClr>
                <a:schemeClr val="dk1"/>
              </a:buClr>
              <a:buSzPts val="1700"/>
              <a:buFont typeface="Arial"/>
              <a:buChar char="•"/>
              <a:defRPr b="0" i="0" sz="4200" u="none" cap="none" strike="noStrike">
                <a:solidFill>
                  <a:schemeClr val="dk1"/>
                </a:solidFill>
                <a:latin typeface="Arial"/>
                <a:ea typeface="Arial"/>
                <a:cs typeface="Arial"/>
                <a:sym typeface="Arial"/>
              </a:defRPr>
            </a:lvl3pPr>
            <a:lvl4pPr indent="-323850" lvl="3" marL="1828800" marR="0" rtl="0" algn="l">
              <a:lnSpc>
                <a:spcPct val="95000"/>
              </a:lnSpc>
              <a:spcBef>
                <a:spcPts val="1600"/>
              </a:spcBef>
              <a:spcAft>
                <a:spcPts val="0"/>
              </a:spcAft>
              <a:buClr>
                <a:schemeClr val="dk1"/>
              </a:buClr>
              <a:buSzPts val="1500"/>
              <a:buFont typeface="Arial"/>
              <a:buChar char="•"/>
              <a:defRPr b="0" i="0" sz="3800" u="none" cap="none" strike="noStrike">
                <a:solidFill>
                  <a:schemeClr val="dk1"/>
                </a:solidFill>
                <a:latin typeface="Arial"/>
                <a:ea typeface="Arial"/>
                <a:cs typeface="Arial"/>
                <a:sym typeface="Arial"/>
              </a:defRPr>
            </a:lvl4pPr>
            <a:lvl5pPr indent="-311150" lvl="4" marL="2286000" marR="0" rtl="0" algn="l">
              <a:lnSpc>
                <a:spcPct val="95000"/>
              </a:lnSpc>
              <a:spcBef>
                <a:spcPts val="1600"/>
              </a:spcBef>
              <a:spcAft>
                <a:spcPts val="0"/>
              </a:spcAft>
              <a:buClr>
                <a:schemeClr val="dk1"/>
              </a:buClr>
              <a:buSzPts val="1300"/>
              <a:buFont typeface="Arial"/>
              <a:buChar char="•"/>
              <a:defRPr b="0" i="0" sz="3200" u="none" cap="none" strike="noStrike">
                <a:solidFill>
                  <a:schemeClr val="dk1"/>
                </a:solidFill>
                <a:latin typeface="Arial"/>
                <a:ea typeface="Arial"/>
                <a:cs typeface="Arial"/>
                <a:sym typeface="Arial"/>
              </a:defRPr>
            </a:lvl5pPr>
            <a:lvl6pPr indent="-304800" lvl="5" marL="2743200" marR="0" rtl="0" algn="l">
              <a:lnSpc>
                <a:spcPct val="100000"/>
              </a:lnSpc>
              <a:spcBef>
                <a:spcPts val="1600"/>
              </a:spcBef>
              <a:spcAft>
                <a:spcPts val="0"/>
              </a:spcAft>
              <a:buClr>
                <a:schemeClr val="dk1"/>
              </a:buClr>
              <a:buSzPts val="1200"/>
              <a:buFont typeface="Arial"/>
              <a:buChar char="•"/>
              <a:defRPr b="0" i="0" sz="2400" u="none" cap="none" strike="noStrike">
                <a:solidFill>
                  <a:schemeClr val="dk1"/>
                </a:solidFill>
                <a:latin typeface="Arial"/>
                <a:ea typeface="Arial"/>
                <a:cs typeface="Arial"/>
                <a:sym typeface="Arial"/>
              </a:defRPr>
            </a:lvl6pPr>
            <a:lvl7pPr indent="-298450" lvl="6" marL="3200400" marR="0" rtl="0" algn="l">
              <a:lnSpc>
                <a:spcPct val="100000"/>
              </a:lnSpc>
              <a:spcBef>
                <a:spcPts val="1600"/>
              </a:spcBef>
              <a:spcAft>
                <a:spcPts val="0"/>
              </a:spcAft>
              <a:buClr>
                <a:schemeClr val="dk1"/>
              </a:buClr>
              <a:buSzPts val="1100"/>
              <a:buFont typeface="Arial"/>
              <a:buChar char="•"/>
              <a:defRPr b="0" i="0" sz="2200" u="none" cap="none" strike="noStrike">
                <a:solidFill>
                  <a:schemeClr val="dk1"/>
                </a:solidFill>
                <a:latin typeface="Arial"/>
                <a:ea typeface="Arial"/>
                <a:cs typeface="Arial"/>
                <a:sym typeface="Arial"/>
              </a:defRPr>
            </a:lvl7pPr>
            <a:lvl8pPr indent="-228600" lvl="7" marL="3657600" marR="0" rtl="0" algn="l">
              <a:lnSpc>
                <a:spcPct val="100000"/>
              </a:lnSpc>
              <a:spcBef>
                <a:spcPts val="800"/>
              </a:spcBef>
              <a:spcAft>
                <a:spcPts val="0"/>
              </a:spcAft>
              <a:buClr>
                <a:schemeClr val="dk1"/>
              </a:buClr>
              <a:buSzPts val="2000"/>
              <a:buFont typeface="Arial"/>
              <a:buNone/>
              <a:defRPr b="0" i="0" sz="4000" u="none" cap="none" strike="noStrike">
                <a:solidFill>
                  <a:schemeClr val="dk1"/>
                </a:solidFill>
                <a:latin typeface="Arial"/>
                <a:ea typeface="Arial"/>
                <a:cs typeface="Arial"/>
                <a:sym typeface="Arial"/>
              </a:defRPr>
            </a:lvl8pPr>
            <a:lvl9pPr indent="-355600" lvl="8" marL="4114800" marR="0" rtl="0" algn="l">
              <a:lnSpc>
                <a:spcPct val="100000"/>
              </a:lnSpc>
              <a:spcBef>
                <a:spcPts val="800"/>
              </a:spcBef>
              <a:spcAft>
                <a:spcPts val="0"/>
              </a:spcAft>
              <a:buClr>
                <a:schemeClr val="dk1"/>
              </a:buClr>
              <a:buSzPts val="2000"/>
              <a:buFont typeface="Arial"/>
              <a:buChar char="•"/>
              <a:defRPr b="0" i="0" sz="4000" u="none" cap="none" strike="noStrike">
                <a:solidFill>
                  <a:schemeClr val="dk1"/>
                </a:solidFill>
                <a:latin typeface="Arial"/>
                <a:ea typeface="Arial"/>
                <a:cs typeface="Arial"/>
                <a:sym typeface="Arial"/>
              </a:defRPr>
            </a:lvl9pPr>
          </a:lstStyle>
          <a:p/>
        </p:txBody>
      </p:sp>
      <p:sp>
        <p:nvSpPr>
          <p:cNvPr id="139" name="Google Shape;139;p22"/>
          <p:cNvSpPr txBox="1"/>
          <p:nvPr>
            <p:ph type="title"/>
          </p:nvPr>
        </p:nvSpPr>
        <p:spPr>
          <a:xfrm>
            <a:off x="1167376" y="910168"/>
            <a:ext cx="22254600" cy="1951200"/>
          </a:xfrm>
          <a:prstGeom prst="rect">
            <a:avLst/>
          </a:prstGeom>
          <a:noFill/>
          <a:ln>
            <a:noFill/>
          </a:ln>
        </p:spPr>
        <p:txBody>
          <a:bodyPr anchorCtr="0" anchor="ctr" bIns="121900" lIns="121900" spcFirstLastPara="1" rIns="121900" wrap="square" tIns="121900"/>
          <a:lstStyle>
            <a:lvl1pPr lvl="0" marR="0" rtl="0" algn="l">
              <a:lnSpc>
                <a:spcPct val="80000"/>
              </a:lnSpc>
              <a:spcBef>
                <a:spcPts val="0"/>
              </a:spcBef>
              <a:spcAft>
                <a:spcPts val="0"/>
              </a:spcAft>
              <a:buClr>
                <a:srgbClr val="000000"/>
              </a:buClr>
              <a:buSzPts val="1900"/>
              <a:buFont typeface="Arial"/>
              <a:buNone/>
              <a:defRPr b="0" i="0" sz="7400" u="none" cap="none" strike="noStrike">
                <a:solidFill>
                  <a:schemeClr val="dk2"/>
                </a:solidFill>
                <a:latin typeface="Arial"/>
                <a:ea typeface="Arial"/>
                <a:cs typeface="Arial"/>
                <a:sym typeface="Arial"/>
              </a:defRPr>
            </a:lvl1pPr>
            <a:lvl2pPr lvl="1" marR="0" rtl="0" algn="l">
              <a:lnSpc>
                <a:spcPct val="80000"/>
              </a:lnSpc>
              <a:spcBef>
                <a:spcPts val="0"/>
              </a:spcBef>
              <a:spcAft>
                <a:spcPts val="0"/>
              </a:spcAft>
              <a:buClr>
                <a:srgbClr val="000000"/>
              </a:buClr>
              <a:buSzPts val="1900"/>
              <a:buFont typeface="Arial"/>
              <a:buNone/>
              <a:defRPr b="0" i="0" sz="8600" u="none" cap="none" strike="noStrike">
                <a:solidFill>
                  <a:srgbClr val="676767"/>
                </a:solidFill>
                <a:latin typeface="Arial"/>
                <a:ea typeface="Arial"/>
                <a:cs typeface="Arial"/>
                <a:sym typeface="Arial"/>
              </a:defRPr>
            </a:lvl2pPr>
            <a:lvl3pPr lvl="2" marR="0" rtl="0" algn="l">
              <a:lnSpc>
                <a:spcPct val="80000"/>
              </a:lnSpc>
              <a:spcBef>
                <a:spcPts val="0"/>
              </a:spcBef>
              <a:spcAft>
                <a:spcPts val="0"/>
              </a:spcAft>
              <a:buClr>
                <a:srgbClr val="000000"/>
              </a:buClr>
              <a:buSzPts val="1900"/>
              <a:buFont typeface="Arial"/>
              <a:buNone/>
              <a:defRPr b="0" i="0" sz="8600" u="none" cap="none" strike="noStrike">
                <a:solidFill>
                  <a:srgbClr val="676767"/>
                </a:solidFill>
                <a:latin typeface="Arial"/>
                <a:ea typeface="Arial"/>
                <a:cs typeface="Arial"/>
                <a:sym typeface="Arial"/>
              </a:defRPr>
            </a:lvl3pPr>
            <a:lvl4pPr lvl="3" marR="0" rtl="0" algn="l">
              <a:lnSpc>
                <a:spcPct val="80000"/>
              </a:lnSpc>
              <a:spcBef>
                <a:spcPts val="0"/>
              </a:spcBef>
              <a:spcAft>
                <a:spcPts val="0"/>
              </a:spcAft>
              <a:buClr>
                <a:srgbClr val="000000"/>
              </a:buClr>
              <a:buSzPts val="1900"/>
              <a:buFont typeface="Arial"/>
              <a:buNone/>
              <a:defRPr b="0" i="0" sz="8600" u="none" cap="none" strike="noStrike">
                <a:solidFill>
                  <a:srgbClr val="676767"/>
                </a:solidFill>
                <a:latin typeface="Arial"/>
                <a:ea typeface="Arial"/>
                <a:cs typeface="Arial"/>
                <a:sym typeface="Arial"/>
              </a:defRPr>
            </a:lvl4pPr>
            <a:lvl5pPr lvl="4" marR="0" rtl="0" algn="l">
              <a:lnSpc>
                <a:spcPct val="80000"/>
              </a:lnSpc>
              <a:spcBef>
                <a:spcPts val="0"/>
              </a:spcBef>
              <a:spcAft>
                <a:spcPts val="0"/>
              </a:spcAft>
              <a:buClr>
                <a:srgbClr val="000000"/>
              </a:buClr>
              <a:buSzPts val="1900"/>
              <a:buFont typeface="Arial"/>
              <a:buNone/>
              <a:defRPr b="0" i="0" sz="8600" u="none" cap="none" strike="noStrike">
                <a:solidFill>
                  <a:srgbClr val="676767"/>
                </a:solidFill>
                <a:latin typeface="Arial"/>
                <a:ea typeface="Arial"/>
                <a:cs typeface="Arial"/>
                <a:sym typeface="Arial"/>
              </a:defRPr>
            </a:lvl5pPr>
            <a:lvl6pPr lvl="5" marR="0" rtl="0" algn="l">
              <a:lnSpc>
                <a:spcPct val="80000"/>
              </a:lnSpc>
              <a:spcBef>
                <a:spcPts val="0"/>
              </a:spcBef>
              <a:spcAft>
                <a:spcPts val="0"/>
              </a:spcAft>
              <a:buClr>
                <a:srgbClr val="000000"/>
              </a:buClr>
              <a:buSzPts val="1900"/>
              <a:buFont typeface="Arial"/>
              <a:buNone/>
              <a:defRPr b="0" i="0" sz="8600" u="none" cap="none" strike="noStrike">
                <a:solidFill>
                  <a:srgbClr val="676767"/>
                </a:solidFill>
                <a:latin typeface="Arial"/>
                <a:ea typeface="Arial"/>
                <a:cs typeface="Arial"/>
                <a:sym typeface="Arial"/>
              </a:defRPr>
            </a:lvl6pPr>
            <a:lvl7pPr lvl="6" marR="0" rtl="0" algn="l">
              <a:lnSpc>
                <a:spcPct val="80000"/>
              </a:lnSpc>
              <a:spcBef>
                <a:spcPts val="0"/>
              </a:spcBef>
              <a:spcAft>
                <a:spcPts val="0"/>
              </a:spcAft>
              <a:buClr>
                <a:srgbClr val="000000"/>
              </a:buClr>
              <a:buSzPts val="1900"/>
              <a:buFont typeface="Arial"/>
              <a:buNone/>
              <a:defRPr b="0" i="0" sz="8600" u="none" cap="none" strike="noStrike">
                <a:solidFill>
                  <a:srgbClr val="676767"/>
                </a:solidFill>
                <a:latin typeface="Arial"/>
                <a:ea typeface="Arial"/>
                <a:cs typeface="Arial"/>
                <a:sym typeface="Arial"/>
              </a:defRPr>
            </a:lvl7pPr>
            <a:lvl8pPr lvl="7" marR="0" rtl="0" algn="l">
              <a:lnSpc>
                <a:spcPct val="80000"/>
              </a:lnSpc>
              <a:spcBef>
                <a:spcPts val="0"/>
              </a:spcBef>
              <a:spcAft>
                <a:spcPts val="0"/>
              </a:spcAft>
              <a:buClr>
                <a:srgbClr val="000000"/>
              </a:buClr>
              <a:buSzPts val="1900"/>
              <a:buFont typeface="Arial"/>
              <a:buNone/>
              <a:defRPr b="0" i="0" sz="8600" u="none" cap="none" strike="noStrike">
                <a:solidFill>
                  <a:srgbClr val="676767"/>
                </a:solidFill>
                <a:latin typeface="Arial"/>
                <a:ea typeface="Arial"/>
                <a:cs typeface="Arial"/>
                <a:sym typeface="Arial"/>
              </a:defRPr>
            </a:lvl8pPr>
            <a:lvl9pPr lvl="8" marR="0" rtl="0" algn="l">
              <a:lnSpc>
                <a:spcPct val="80000"/>
              </a:lnSpc>
              <a:spcBef>
                <a:spcPts val="0"/>
              </a:spcBef>
              <a:spcAft>
                <a:spcPts val="0"/>
              </a:spcAft>
              <a:buClr>
                <a:srgbClr val="000000"/>
              </a:buClr>
              <a:buSzPts val="1900"/>
              <a:buFont typeface="Arial"/>
              <a:buNone/>
              <a:defRPr b="0" i="0" sz="8600" u="none" cap="none" strike="noStrike">
                <a:solidFill>
                  <a:srgbClr val="676767"/>
                </a:solidFill>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9_General copy">
  <p:cSld name="19_General copy">
    <p:spTree>
      <p:nvGrpSpPr>
        <p:cNvPr id="140" name="Shape 140"/>
        <p:cNvGrpSpPr/>
        <p:nvPr/>
      </p:nvGrpSpPr>
      <p:grpSpPr>
        <a:xfrm>
          <a:off x="0" y="0"/>
          <a:ext cx="0" cy="0"/>
          <a:chOff x="0" y="0"/>
          <a:chExt cx="0" cy="0"/>
        </a:xfrm>
      </p:grpSpPr>
      <p:pic>
        <p:nvPicPr>
          <p:cNvPr id="141" name="Google Shape;141;p23"/>
          <p:cNvPicPr preferRelativeResize="0"/>
          <p:nvPr/>
        </p:nvPicPr>
        <p:blipFill rotWithShape="1">
          <a:blip r:embed="rId2">
            <a:alphaModFix/>
          </a:blip>
          <a:srcRect b="0" l="0" r="0" t="0"/>
          <a:stretch/>
        </p:blipFill>
        <p:spPr>
          <a:xfrm>
            <a:off x="962719" y="12986669"/>
            <a:ext cx="2115746" cy="411829"/>
          </a:xfrm>
          <a:prstGeom prst="rect">
            <a:avLst/>
          </a:prstGeom>
          <a:noFill/>
          <a:ln>
            <a:noFill/>
          </a:ln>
        </p:spPr>
      </p:pic>
      <p:cxnSp>
        <p:nvCxnSpPr>
          <p:cNvPr id="142" name="Google Shape;142;p23"/>
          <p:cNvCxnSpPr/>
          <p:nvPr/>
        </p:nvCxnSpPr>
        <p:spPr>
          <a:xfrm>
            <a:off x="0" y="12547600"/>
            <a:ext cx="24383998" cy="0"/>
          </a:xfrm>
          <a:prstGeom prst="straightConnector1">
            <a:avLst/>
          </a:prstGeom>
          <a:noFill/>
          <a:ln cap="flat" cmpd="sng" w="25400">
            <a:solidFill>
              <a:srgbClr val="DCDEE0"/>
            </a:solidFill>
            <a:prstDash val="solid"/>
            <a:miter lim="400000"/>
            <a:headEnd len="sm" w="sm" type="none"/>
            <a:tailEnd len="sm" w="sm" type="none"/>
          </a:ln>
        </p:spPr>
      </p:cxnSp>
      <p:sp>
        <p:nvSpPr>
          <p:cNvPr id="143" name="Google Shape;143;p23"/>
          <p:cNvSpPr txBox="1"/>
          <p:nvPr>
            <p:ph type="title"/>
          </p:nvPr>
        </p:nvSpPr>
        <p:spPr>
          <a:xfrm>
            <a:off x="962719" y="929034"/>
            <a:ext cx="21031199" cy="979279"/>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accent1"/>
              </a:buClr>
              <a:buSzPts val="6600"/>
              <a:buFont typeface="Proxima Nova"/>
              <a:buNone/>
              <a:defRPr b="0" i="0" sz="6600" u="none" cap="none" strike="noStrike">
                <a:solidFill>
                  <a:schemeClr val="accent1"/>
                </a:solidFill>
                <a:latin typeface="Proxima Nova"/>
                <a:ea typeface="Proxima Nova"/>
                <a:cs typeface="Proxima Nova"/>
                <a:sym typeface="Proxima Nov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4" name="Google Shape;144;p23"/>
          <p:cNvSpPr txBox="1"/>
          <p:nvPr>
            <p:ph idx="1" type="body"/>
          </p:nvPr>
        </p:nvSpPr>
        <p:spPr>
          <a:xfrm>
            <a:off x="962720" y="5090580"/>
            <a:ext cx="21031199" cy="2065594"/>
          </a:xfrm>
          <a:prstGeom prst="rect">
            <a:avLst/>
          </a:prstGeom>
          <a:noFill/>
          <a:ln>
            <a:noFill/>
          </a:ln>
        </p:spPr>
        <p:txBody>
          <a:bodyPr anchorCtr="0" anchor="t" bIns="45700" lIns="91425" spcFirstLastPara="1" rIns="91425" wrap="square" tIns="45700"/>
          <a:lstStyle>
            <a:lvl1pPr indent="-457200" lvl="0" marL="457200" marR="0" rtl="0" algn="l">
              <a:lnSpc>
                <a:spcPct val="90000"/>
              </a:lnSpc>
              <a:spcBef>
                <a:spcPts val="2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1pPr>
            <a:lvl2pPr indent="-457200" lvl="1" marL="914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145" name="Google Shape;145;p23"/>
          <p:cNvSpPr txBox="1"/>
          <p:nvPr>
            <p:ph idx="2" type="body"/>
          </p:nvPr>
        </p:nvSpPr>
        <p:spPr>
          <a:xfrm>
            <a:off x="962719" y="2514600"/>
            <a:ext cx="21030506" cy="1063487"/>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2000"/>
              </a:spcBef>
              <a:spcAft>
                <a:spcPts val="0"/>
              </a:spcAft>
              <a:buClr>
                <a:schemeClr val="dk1"/>
              </a:buClr>
              <a:buSzPts val="5000"/>
              <a:buFont typeface="Arial"/>
              <a:buNone/>
              <a:defRPr b="0" i="0" sz="50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146" name="Google Shape;146;p23"/>
          <p:cNvSpPr txBox="1"/>
          <p:nvPr>
            <p:ph idx="3" type="body"/>
          </p:nvPr>
        </p:nvSpPr>
        <p:spPr>
          <a:xfrm>
            <a:off x="962719" y="4038600"/>
            <a:ext cx="21030506" cy="612912"/>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2000"/>
              </a:spcBef>
              <a:spcAft>
                <a:spcPts val="0"/>
              </a:spcAft>
              <a:buClr>
                <a:schemeClr val="dk1"/>
              </a:buClr>
              <a:buSzPts val="3600"/>
              <a:buFont typeface="Arial"/>
              <a:buNone/>
              <a:defRPr b="0" i="0" sz="36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147" name="Google Shape;147;p23"/>
          <p:cNvSpPr txBox="1"/>
          <p:nvPr>
            <p:ph idx="4" type="body"/>
          </p:nvPr>
        </p:nvSpPr>
        <p:spPr>
          <a:xfrm>
            <a:off x="13716000" y="12950213"/>
            <a:ext cx="10058400" cy="448285"/>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2000"/>
              </a:spcBef>
              <a:spcAft>
                <a:spcPts val="0"/>
              </a:spcAft>
              <a:buClr>
                <a:schemeClr val="dk1"/>
              </a:buClr>
              <a:buSzPts val="3600"/>
              <a:buFont typeface="Arial"/>
              <a:buNone/>
              <a:defRPr b="0" i="0" sz="36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3">
  <p:cSld name="Title #3">
    <p:spTree>
      <p:nvGrpSpPr>
        <p:cNvPr id="148" name="Shape 148"/>
        <p:cNvGrpSpPr/>
        <p:nvPr/>
      </p:nvGrpSpPr>
      <p:grpSpPr>
        <a:xfrm>
          <a:off x="0" y="0"/>
          <a:ext cx="0" cy="0"/>
          <a:chOff x="0" y="0"/>
          <a:chExt cx="0" cy="0"/>
        </a:xfrm>
      </p:grpSpPr>
      <p:pic>
        <p:nvPicPr>
          <p:cNvPr id="149" name="Google Shape;149;p24"/>
          <p:cNvPicPr preferRelativeResize="0"/>
          <p:nvPr/>
        </p:nvPicPr>
        <p:blipFill/>
        <p:spPr>
          <a:xfrm>
            <a:off x="0" y="-1"/>
            <a:ext cx="24409401" cy="13005293"/>
          </a:xfrm>
          <a:prstGeom prst="rect">
            <a:avLst/>
          </a:prstGeom>
          <a:solidFill>
            <a:srgbClr val="FFFFFF"/>
          </a:solidFill>
          <a:ln>
            <a:noFill/>
          </a:ln>
        </p:spPr>
      </p:pic>
      <p:sp>
        <p:nvSpPr>
          <p:cNvPr id="150" name="Google Shape;150;p24"/>
          <p:cNvSpPr/>
          <p:nvPr/>
        </p:nvSpPr>
        <p:spPr>
          <a:xfrm>
            <a:off x="-25400" y="9997380"/>
            <a:ext cx="24434801" cy="3805834"/>
          </a:xfrm>
          <a:prstGeom prst="rect">
            <a:avLst/>
          </a:prstGeom>
          <a:solidFill>
            <a:srgbClr val="FFFFFF">
              <a:alpha val="93725"/>
            </a:srgbClr>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3600">
              <a:solidFill>
                <a:schemeClr val="dk1"/>
              </a:solidFill>
              <a:latin typeface="Proxima Nova"/>
              <a:ea typeface="Proxima Nova"/>
              <a:cs typeface="Proxima Nova"/>
              <a:sym typeface="Proxima Nova"/>
            </a:endParaRPr>
          </a:p>
        </p:txBody>
      </p:sp>
      <p:sp>
        <p:nvSpPr>
          <p:cNvPr id="151" name="Google Shape;151;p24"/>
          <p:cNvSpPr/>
          <p:nvPr/>
        </p:nvSpPr>
        <p:spPr>
          <a:xfrm>
            <a:off x="-14120" y="12547600"/>
            <a:ext cx="24434801" cy="1290429"/>
          </a:xfrm>
          <a:prstGeom prst="rect">
            <a:avLst/>
          </a:prstGeom>
          <a:solidFill>
            <a:schemeClr val="lt1"/>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3600">
              <a:solidFill>
                <a:schemeClr val="dk1"/>
              </a:solidFill>
              <a:latin typeface="Proxima Nova"/>
              <a:ea typeface="Proxima Nova"/>
              <a:cs typeface="Proxima Nova"/>
              <a:sym typeface="Proxima Nova"/>
            </a:endParaRPr>
          </a:p>
        </p:txBody>
      </p:sp>
      <p:pic>
        <p:nvPicPr>
          <p:cNvPr id="152" name="Google Shape;152;p24"/>
          <p:cNvPicPr preferRelativeResize="0"/>
          <p:nvPr/>
        </p:nvPicPr>
        <p:blipFill rotWithShape="1">
          <a:blip r:embed="rId2">
            <a:alphaModFix/>
          </a:blip>
          <a:srcRect b="0" l="0" r="0" t="0"/>
          <a:stretch/>
        </p:blipFill>
        <p:spPr>
          <a:xfrm>
            <a:off x="962719" y="12986669"/>
            <a:ext cx="2115746" cy="411829"/>
          </a:xfrm>
          <a:prstGeom prst="rect">
            <a:avLst/>
          </a:prstGeom>
          <a:noFill/>
          <a:ln>
            <a:noFill/>
          </a:ln>
        </p:spPr>
      </p:pic>
      <p:cxnSp>
        <p:nvCxnSpPr>
          <p:cNvPr id="153" name="Google Shape;153;p24"/>
          <p:cNvCxnSpPr/>
          <p:nvPr/>
        </p:nvCxnSpPr>
        <p:spPr>
          <a:xfrm>
            <a:off x="0" y="12547600"/>
            <a:ext cx="24383998" cy="0"/>
          </a:xfrm>
          <a:prstGeom prst="straightConnector1">
            <a:avLst/>
          </a:prstGeom>
          <a:noFill/>
          <a:ln cap="flat" cmpd="sng" w="25400">
            <a:solidFill>
              <a:srgbClr val="DCDEE0"/>
            </a:solidFill>
            <a:prstDash val="solid"/>
            <a:miter lim="400000"/>
            <a:headEnd len="sm" w="sm" type="none"/>
            <a:tailEnd len="sm" w="sm" type="none"/>
          </a:ln>
        </p:spPr>
      </p:cxnSp>
      <p:sp>
        <p:nvSpPr>
          <p:cNvPr id="154" name="Google Shape;154;p24"/>
          <p:cNvSpPr txBox="1"/>
          <p:nvPr>
            <p:ph type="title"/>
          </p:nvPr>
        </p:nvSpPr>
        <p:spPr>
          <a:xfrm>
            <a:off x="962719" y="10652800"/>
            <a:ext cx="21031199" cy="1723625"/>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dk1"/>
              </a:buClr>
              <a:buSzPts val="9700"/>
              <a:buFont typeface="Proxima Nova"/>
              <a:buNone/>
              <a:defRPr b="0" i="0" sz="9700" u="none" cap="none" strike="noStrike">
                <a:solidFill>
                  <a:schemeClr val="dk1"/>
                </a:solidFill>
                <a:latin typeface="Proxima Nova"/>
                <a:ea typeface="Proxima Nova"/>
                <a:cs typeface="Proxima Nova"/>
                <a:sym typeface="Proxima Nov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5" name="Google Shape;155;p24"/>
          <p:cNvSpPr txBox="1"/>
          <p:nvPr>
            <p:ph idx="1" type="body"/>
          </p:nvPr>
        </p:nvSpPr>
        <p:spPr>
          <a:xfrm>
            <a:off x="14099458" y="12912965"/>
            <a:ext cx="9674942" cy="485534"/>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2000"/>
              </a:spcBef>
              <a:spcAft>
                <a:spcPts val="0"/>
              </a:spcAft>
              <a:buClr>
                <a:schemeClr val="dk1"/>
              </a:buClr>
              <a:buSzPts val="3600"/>
              <a:buFont typeface="Arial"/>
              <a:buNone/>
              <a:defRPr b="0" i="0" sz="36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p:cSld name="Section title">
    <p:spTree>
      <p:nvGrpSpPr>
        <p:cNvPr id="156" name="Shape 156"/>
        <p:cNvGrpSpPr/>
        <p:nvPr/>
      </p:nvGrpSpPr>
      <p:grpSpPr>
        <a:xfrm>
          <a:off x="0" y="0"/>
          <a:ext cx="0" cy="0"/>
          <a:chOff x="0" y="0"/>
          <a:chExt cx="0" cy="0"/>
        </a:xfrm>
      </p:grpSpPr>
      <p:sp>
        <p:nvSpPr>
          <p:cNvPr id="157" name="Google Shape;157;p25"/>
          <p:cNvSpPr/>
          <p:nvPr/>
        </p:nvSpPr>
        <p:spPr>
          <a:xfrm>
            <a:off x="0" y="0"/>
            <a:ext cx="24407521" cy="13739518"/>
          </a:xfrm>
          <a:prstGeom prst="rect">
            <a:avLst/>
          </a:prstGeom>
          <a:gradFill>
            <a:gsLst>
              <a:gs pos="0">
                <a:srgbClr val="9ACA57"/>
              </a:gs>
              <a:gs pos="100000">
                <a:srgbClr val="6AB850"/>
              </a:gs>
            </a:gsLst>
            <a:lin ang="5935093" scaled="0"/>
          </a:gra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3600">
              <a:solidFill>
                <a:schemeClr val="dk1"/>
              </a:solidFill>
              <a:latin typeface="Proxima Nova"/>
              <a:ea typeface="Proxima Nova"/>
              <a:cs typeface="Proxima Nova"/>
              <a:sym typeface="Proxima Nova"/>
            </a:endParaRPr>
          </a:p>
        </p:txBody>
      </p:sp>
      <p:pic>
        <p:nvPicPr>
          <p:cNvPr id="158" name="Google Shape;158;p25"/>
          <p:cNvPicPr preferRelativeResize="0"/>
          <p:nvPr/>
        </p:nvPicPr>
        <p:blipFill/>
        <p:spPr>
          <a:xfrm>
            <a:off x="803969" y="12801600"/>
            <a:ext cx="2450955" cy="704211"/>
          </a:xfrm>
          <a:prstGeom prst="rect">
            <a:avLst/>
          </a:prstGeom>
          <a:solidFill>
            <a:srgbClr val="FFFFFF"/>
          </a:solidFill>
          <a:ln>
            <a:noFill/>
          </a:ln>
        </p:spPr>
      </p:pic>
      <p:cxnSp>
        <p:nvCxnSpPr>
          <p:cNvPr id="159" name="Google Shape;159;p25"/>
          <p:cNvCxnSpPr/>
          <p:nvPr/>
        </p:nvCxnSpPr>
        <p:spPr>
          <a:xfrm>
            <a:off x="0" y="12547600"/>
            <a:ext cx="24383998" cy="0"/>
          </a:xfrm>
          <a:prstGeom prst="straightConnector1">
            <a:avLst/>
          </a:prstGeom>
          <a:noFill/>
          <a:ln cap="flat" cmpd="sng" w="19050">
            <a:solidFill>
              <a:srgbClr val="DCDEE0"/>
            </a:solidFill>
            <a:prstDash val="solid"/>
            <a:miter lim="400000"/>
            <a:headEnd len="sm" w="sm" type="none"/>
            <a:tailEnd len="sm" w="sm" type="none"/>
          </a:ln>
        </p:spPr>
      </p:cxnSp>
      <p:cxnSp>
        <p:nvCxnSpPr>
          <p:cNvPr id="160" name="Google Shape;160;p25"/>
          <p:cNvCxnSpPr/>
          <p:nvPr/>
        </p:nvCxnSpPr>
        <p:spPr>
          <a:xfrm>
            <a:off x="0" y="12547600"/>
            <a:ext cx="24383998" cy="0"/>
          </a:xfrm>
          <a:prstGeom prst="straightConnector1">
            <a:avLst/>
          </a:prstGeom>
          <a:noFill/>
          <a:ln cap="flat" cmpd="sng" w="25400">
            <a:solidFill>
              <a:srgbClr val="DCDEE0"/>
            </a:solidFill>
            <a:prstDash val="solid"/>
            <a:miter lim="400000"/>
            <a:headEnd len="sm" w="sm" type="none"/>
            <a:tailEnd len="sm" w="sm" type="none"/>
          </a:ln>
        </p:spPr>
      </p:cxnSp>
      <p:sp>
        <p:nvSpPr>
          <p:cNvPr id="161" name="Google Shape;161;p25"/>
          <p:cNvSpPr txBox="1"/>
          <p:nvPr>
            <p:ph type="title"/>
          </p:nvPr>
        </p:nvSpPr>
        <p:spPr>
          <a:xfrm>
            <a:off x="1676399" y="5544196"/>
            <a:ext cx="21031199" cy="1741508"/>
          </a:xfrm>
          <a:prstGeom prst="rect">
            <a:avLst/>
          </a:prstGeom>
          <a:noFill/>
          <a:ln>
            <a:noFill/>
          </a:ln>
        </p:spPr>
        <p:txBody>
          <a:bodyPr anchorCtr="0" anchor="t" bIns="45700" lIns="91425" spcFirstLastPara="1" rIns="91425" wrap="square" tIns="45700"/>
          <a:lstStyle>
            <a:lvl1pPr lvl="0" marR="0" rtl="0" algn="ctr">
              <a:lnSpc>
                <a:spcPct val="90000"/>
              </a:lnSpc>
              <a:spcBef>
                <a:spcPts val="0"/>
              </a:spcBef>
              <a:spcAft>
                <a:spcPts val="0"/>
              </a:spcAft>
              <a:buClr>
                <a:schemeClr val="lt1"/>
              </a:buClr>
              <a:buSzPts val="9700"/>
              <a:buFont typeface="Proxima Nova"/>
              <a:buNone/>
              <a:defRPr b="0" i="0" sz="9700" u="none" cap="none" strike="noStrike">
                <a:solidFill>
                  <a:schemeClr val="lt1"/>
                </a:solidFill>
                <a:latin typeface="Proxima Nova"/>
                <a:ea typeface="Proxima Nova"/>
                <a:cs typeface="Proxima Nova"/>
                <a:sym typeface="Proxima Nov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2" name="Google Shape;162;p25"/>
          <p:cNvSpPr txBox="1"/>
          <p:nvPr>
            <p:ph idx="1" type="body"/>
          </p:nvPr>
        </p:nvSpPr>
        <p:spPr>
          <a:xfrm>
            <a:off x="12772103" y="12950213"/>
            <a:ext cx="11002297" cy="555598"/>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2000"/>
              </a:spcBef>
              <a:spcAft>
                <a:spcPts val="0"/>
              </a:spcAft>
              <a:buClr>
                <a:schemeClr val="lt1"/>
              </a:buClr>
              <a:buSzPts val="3600"/>
              <a:buFont typeface="Arial"/>
              <a:buNone/>
              <a:defRPr b="0" i="0" sz="3600" u="none" cap="none" strike="noStrike">
                <a:solidFill>
                  <a:schemeClr val="lt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lumns">
  <p:cSld name="Columns">
    <p:spTree>
      <p:nvGrpSpPr>
        <p:cNvPr id="163" name="Shape 163"/>
        <p:cNvGrpSpPr/>
        <p:nvPr/>
      </p:nvGrpSpPr>
      <p:grpSpPr>
        <a:xfrm>
          <a:off x="0" y="0"/>
          <a:ext cx="0" cy="0"/>
          <a:chOff x="0" y="0"/>
          <a:chExt cx="0" cy="0"/>
        </a:xfrm>
      </p:grpSpPr>
      <p:cxnSp>
        <p:nvCxnSpPr>
          <p:cNvPr id="164" name="Google Shape;164;p26"/>
          <p:cNvCxnSpPr/>
          <p:nvPr/>
        </p:nvCxnSpPr>
        <p:spPr>
          <a:xfrm>
            <a:off x="0" y="12547600"/>
            <a:ext cx="24383998" cy="0"/>
          </a:xfrm>
          <a:prstGeom prst="straightConnector1">
            <a:avLst/>
          </a:prstGeom>
          <a:noFill/>
          <a:ln cap="flat" cmpd="sng" w="25400">
            <a:solidFill>
              <a:srgbClr val="DCDEE0"/>
            </a:solidFill>
            <a:prstDash val="solid"/>
            <a:miter lim="400000"/>
            <a:headEnd len="sm" w="sm" type="none"/>
            <a:tailEnd len="sm" w="sm" type="none"/>
          </a:ln>
        </p:spPr>
      </p:cxnSp>
      <p:pic>
        <p:nvPicPr>
          <p:cNvPr id="165" name="Google Shape;165;p26"/>
          <p:cNvPicPr preferRelativeResize="0"/>
          <p:nvPr/>
        </p:nvPicPr>
        <p:blipFill rotWithShape="1">
          <a:blip r:embed="rId2">
            <a:alphaModFix/>
          </a:blip>
          <a:srcRect b="0" l="0" r="0" t="0"/>
          <a:stretch/>
        </p:blipFill>
        <p:spPr>
          <a:xfrm>
            <a:off x="962719" y="12986669"/>
            <a:ext cx="2115746" cy="411829"/>
          </a:xfrm>
          <a:prstGeom prst="rect">
            <a:avLst/>
          </a:prstGeom>
          <a:noFill/>
          <a:ln>
            <a:noFill/>
          </a:ln>
        </p:spPr>
      </p:pic>
      <p:sp>
        <p:nvSpPr>
          <p:cNvPr id="166" name="Google Shape;166;p26"/>
          <p:cNvSpPr txBox="1"/>
          <p:nvPr>
            <p:ph type="title"/>
          </p:nvPr>
        </p:nvSpPr>
        <p:spPr>
          <a:xfrm>
            <a:off x="962719" y="929034"/>
            <a:ext cx="21031199" cy="979279"/>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accent1"/>
              </a:buClr>
              <a:buSzPts val="6600"/>
              <a:buFont typeface="Proxima Nova"/>
              <a:buNone/>
              <a:defRPr b="0" i="0" sz="6600" u="none" cap="none" strike="noStrike">
                <a:solidFill>
                  <a:schemeClr val="accent1"/>
                </a:solidFill>
                <a:latin typeface="Proxima Nova"/>
                <a:ea typeface="Proxima Nova"/>
                <a:cs typeface="Proxima Nova"/>
                <a:sym typeface="Proxima Nov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7" name="Google Shape;167;p26"/>
          <p:cNvSpPr txBox="1"/>
          <p:nvPr>
            <p:ph idx="1" type="body"/>
          </p:nvPr>
        </p:nvSpPr>
        <p:spPr>
          <a:xfrm>
            <a:off x="17165438" y="5433390"/>
            <a:ext cx="4523681" cy="2065596"/>
          </a:xfrm>
          <a:prstGeom prst="rect">
            <a:avLst/>
          </a:prstGeom>
          <a:noFill/>
          <a:ln>
            <a:noFill/>
          </a:ln>
        </p:spPr>
        <p:txBody>
          <a:bodyPr anchorCtr="0" anchor="t" bIns="45700" lIns="91425" spcFirstLastPara="1" rIns="91425" wrap="square" tIns="45700"/>
          <a:lstStyle>
            <a:lvl1pPr indent="-457200" lvl="0" marL="457200" marR="0" rtl="0" algn="l">
              <a:lnSpc>
                <a:spcPct val="90000"/>
              </a:lnSpc>
              <a:spcBef>
                <a:spcPts val="2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1pPr>
            <a:lvl2pPr indent="-457200" lvl="1" marL="914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168" name="Google Shape;168;p26"/>
          <p:cNvSpPr txBox="1"/>
          <p:nvPr>
            <p:ph idx="2" type="body"/>
          </p:nvPr>
        </p:nvSpPr>
        <p:spPr>
          <a:xfrm>
            <a:off x="1267517" y="5433390"/>
            <a:ext cx="4523681" cy="2065596"/>
          </a:xfrm>
          <a:prstGeom prst="rect">
            <a:avLst/>
          </a:prstGeom>
          <a:noFill/>
          <a:ln>
            <a:noFill/>
          </a:ln>
        </p:spPr>
        <p:txBody>
          <a:bodyPr anchorCtr="0" anchor="t" bIns="45700" lIns="91425" spcFirstLastPara="1" rIns="91425" wrap="square" tIns="45700"/>
          <a:lstStyle>
            <a:lvl1pPr indent="-457200" lvl="0" marL="457200" marR="0" rtl="0" algn="l">
              <a:lnSpc>
                <a:spcPct val="90000"/>
              </a:lnSpc>
              <a:spcBef>
                <a:spcPts val="2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1pPr>
            <a:lvl2pPr indent="-457200" lvl="1" marL="914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169" name="Google Shape;169;p26"/>
          <p:cNvSpPr txBox="1"/>
          <p:nvPr>
            <p:ph idx="3" type="body"/>
          </p:nvPr>
        </p:nvSpPr>
        <p:spPr>
          <a:xfrm>
            <a:off x="9216477" y="5433390"/>
            <a:ext cx="4523681" cy="2065596"/>
          </a:xfrm>
          <a:prstGeom prst="rect">
            <a:avLst/>
          </a:prstGeom>
          <a:noFill/>
          <a:ln>
            <a:noFill/>
          </a:ln>
        </p:spPr>
        <p:txBody>
          <a:bodyPr anchorCtr="0" anchor="t" bIns="45700" lIns="91425" spcFirstLastPara="1" rIns="91425" wrap="square" tIns="45700"/>
          <a:lstStyle>
            <a:lvl1pPr indent="-457200" lvl="0" marL="457200" marR="0" rtl="0" algn="l">
              <a:lnSpc>
                <a:spcPct val="90000"/>
              </a:lnSpc>
              <a:spcBef>
                <a:spcPts val="2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1pPr>
            <a:lvl2pPr indent="-457200" lvl="1" marL="914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170" name="Google Shape;170;p26"/>
          <p:cNvSpPr txBox="1"/>
          <p:nvPr>
            <p:ph idx="4" type="body"/>
          </p:nvPr>
        </p:nvSpPr>
        <p:spPr>
          <a:xfrm>
            <a:off x="1267517" y="4518990"/>
            <a:ext cx="4523681" cy="914400"/>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2000"/>
              </a:spcBef>
              <a:spcAft>
                <a:spcPts val="0"/>
              </a:spcAft>
              <a:buClr>
                <a:schemeClr val="dk1"/>
              </a:buClr>
              <a:buSzPts val="5000"/>
              <a:buFont typeface="Arial"/>
              <a:buNone/>
              <a:defRPr b="0" i="0" sz="50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171" name="Google Shape;171;p26"/>
          <p:cNvSpPr txBox="1"/>
          <p:nvPr>
            <p:ph idx="5" type="body"/>
          </p:nvPr>
        </p:nvSpPr>
        <p:spPr>
          <a:xfrm>
            <a:off x="9216476" y="4518990"/>
            <a:ext cx="4523681" cy="914400"/>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2000"/>
              </a:spcBef>
              <a:spcAft>
                <a:spcPts val="0"/>
              </a:spcAft>
              <a:buClr>
                <a:schemeClr val="dk1"/>
              </a:buClr>
              <a:buSzPts val="5000"/>
              <a:buFont typeface="Arial"/>
              <a:buNone/>
              <a:defRPr b="0" i="0" sz="50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172" name="Google Shape;172;p26"/>
          <p:cNvSpPr txBox="1"/>
          <p:nvPr>
            <p:ph idx="6" type="body"/>
          </p:nvPr>
        </p:nvSpPr>
        <p:spPr>
          <a:xfrm>
            <a:off x="17165438" y="4518990"/>
            <a:ext cx="4523681" cy="914400"/>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2000"/>
              </a:spcBef>
              <a:spcAft>
                <a:spcPts val="0"/>
              </a:spcAft>
              <a:buClr>
                <a:schemeClr val="dk1"/>
              </a:buClr>
              <a:buSzPts val="5000"/>
              <a:buFont typeface="Arial"/>
              <a:buNone/>
              <a:defRPr b="0" i="0" sz="50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173" name="Google Shape;173;p26"/>
          <p:cNvSpPr txBox="1"/>
          <p:nvPr>
            <p:ph idx="7" type="body"/>
          </p:nvPr>
        </p:nvSpPr>
        <p:spPr>
          <a:xfrm>
            <a:off x="13096569" y="12950213"/>
            <a:ext cx="10677832" cy="448285"/>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2000"/>
              </a:spcBef>
              <a:spcAft>
                <a:spcPts val="0"/>
              </a:spcAft>
              <a:buClr>
                <a:schemeClr val="dk1"/>
              </a:buClr>
              <a:buSzPts val="3600"/>
              <a:buFont typeface="Arial"/>
              <a:buNone/>
              <a:defRPr b="0" i="0" sz="36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cess">
  <p:cSld name="Process">
    <p:spTree>
      <p:nvGrpSpPr>
        <p:cNvPr id="174" name="Shape 174"/>
        <p:cNvGrpSpPr/>
        <p:nvPr/>
      </p:nvGrpSpPr>
      <p:grpSpPr>
        <a:xfrm>
          <a:off x="0" y="0"/>
          <a:ext cx="0" cy="0"/>
          <a:chOff x="0" y="0"/>
          <a:chExt cx="0" cy="0"/>
        </a:xfrm>
      </p:grpSpPr>
      <p:cxnSp>
        <p:nvCxnSpPr>
          <p:cNvPr id="175" name="Google Shape;175;p27"/>
          <p:cNvCxnSpPr/>
          <p:nvPr/>
        </p:nvCxnSpPr>
        <p:spPr>
          <a:xfrm>
            <a:off x="0" y="12547600"/>
            <a:ext cx="24383998" cy="0"/>
          </a:xfrm>
          <a:prstGeom prst="straightConnector1">
            <a:avLst/>
          </a:prstGeom>
          <a:noFill/>
          <a:ln cap="flat" cmpd="sng" w="25400">
            <a:solidFill>
              <a:srgbClr val="DCDEE0"/>
            </a:solidFill>
            <a:prstDash val="solid"/>
            <a:miter lim="400000"/>
            <a:headEnd len="sm" w="sm" type="none"/>
            <a:tailEnd len="sm" w="sm" type="none"/>
          </a:ln>
        </p:spPr>
      </p:cxnSp>
      <p:pic>
        <p:nvPicPr>
          <p:cNvPr id="176" name="Google Shape;176;p27"/>
          <p:cNvPicPr preferRelativeResize="0"/>
          <p:nvPr/>
        </p:nvPicPr>
        <p:blipFill rotWithShape="1">
          <a:blip r:embed="rId2">
            <a:alphaModFix/>
          </a:blip>
          <a:srcRect b="0" l="0" r="0" t="0"/>
          <a:stretch/>
        </p:blipFill>
        <p:spPr>
          <a:xfrm>
            <a:off x="962719" y="12986669"/>
            <a:ext cx="2115746" cy="411829"/>
          </a:xfrm>
          <a:prstGeom prst="rect">
            <a:avLst/>
          </a:prstGeom>
          <a:noFill/>
          <a:ln>
            <a:noFill/>
          </a:ln>
        </p:spPr>
      </p:pic>
      <p:sp>
        <p:nvSpPr>
          <p:cNvPr id="177" name="Google Shape;177;p27"/>
          <p:cNvSpPr txBox="1"/>
          <p:nvPr>
            <p:ph type="title"/>
          </p:nvPr>
        </p:nvSpPr>
        <p:spPr>
          <a:xfrm>
            <a:off x="962719" y="929034"/>
            <a:ext cx="21031199" cy="979279"/>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accent1"/>
              </a:buClr>
              <a:buSzPts val="6600"/>
              <a:buFont typeface="Proxima Nova"/>
              <a:buNone/>
              <a:defRPr b="0" i="0" sz="6600" u="none" cap="none" strike="noStrike">
                <a:solidFill>
                  <a:schemeClr val="accent1"/>
                </a:solidFill>
                <a:latin typeface="Proxima Nova"/>
                <a:ea typeface="Proxima Nova"/>
                <a:cs typeface="Proxima Nova"/>
                <a:sym typeface="Proxima Nov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cxnSp>
        <p:nvCxnSpPr>
          <p:cNvPr id="178" name="Google Shape;178;p27"/>
          <p:cNvCxnSpPr/>
          <p:nvPr/>
        </p:nvCxnSpPr>
        <p:spPr>
          <a:xfrm>
            <a:off x="6554971" y="6372960"/>
            <a:ext cx="1604421" cy="1"/>
          </a:xfrm>
          <a:prstGeom prst="straightConnector1">
            <a:avLst/>
          </a:prstGeom>
          <a:noFill/>
          <a:ln cap="flat" cmpd="sng" w="63500">
            <a:solidFill>
              <a:srgbClr val="00AFEE"/>
            </a:solidFill>
            <a:prstDash val="solid"/>
            <a:miter lim="400000"/>
            <a:headEnd len="sm" w="sm" type="none"/>
            <a:tailEnd len="med" w="med" type="stealth"/>
          </a:ln>
        </p:spPr>
      </p:cxnSp>
      <p:cxnSp>
        <p:nvCxnSpPr>
          <p:cNvPr id="179" name="Google Shape;179;p27"/>
          <p:cNvCxnSpPr/>
          <p:nvPr/>
        </p:nvCxnSpPr>
        <p:spPr>
          <a:xfrm>
            <a:off x="14835370" y="6372961"/>
            <a:ext cx="1604421" cy="0"/>
          </a:xfrm>
          <a:prstGeom prst="straightConnector1">
            <a:avLst/>
          </a:prstGeom>
          <a:noFill/>
          <a:ln cap="flat" cmpd="sng" w="63500">
            <a:solidFill>
              <a:srgbClr val="00AFEE"/>
            </a:solidFill>
            <a:prstDash val="solid"/>
            <a:miter lim="400000"/>
            <a:headEnd len="sm" w="sm" type="none"/>
            <a:tailEnd len="med" w="med" type="stealth"/>
          </a:ln>
        </p:spPr>
      </p:cxnSp>
      <p:sp>
        <p:nvSpPr>
          <p:cNvPr id="180" name="Google Shape;180;p27"/>
          <p:cNvSpPr txBox="1"/>
          <p:nvPr>
            <p:ph idx="1" type="body"/>
          </p:nvPr>
        </p:nvSpPr>
        <p:spPr>
          <a:xfrm>
            <a:off x="1712031" y="5934810"/>
            <a:ext cx="3009900" cy="876300"/>
          </a:xfrm>
          <a:prstGeom prst="rect">
            <a:avLst/>
          </a:prstGeom>
          <a:noFill/>
          <a:ln>
            <a:noFill/>
          </a:ln>
        </p:spPr>
        <p:txBody>
          <a:bodyPr anchorCtr="0" anchor="t" bIns="45700" lIns="91425" spcFirstLastPara="1" rIns="91425" wrap="square" tIns="45700"/>
          <a:lstStyle>
            <a:lvl1pPr indent="-228600" lvl="0" marL="457200" marR="0" rtl="0" algn="ctr">
              <a:lnSpc>
                <a:spcPct val="90000"/>
              </a:lnSpc>
              <a:spcBef>
                <a:spcPts val="2000"/>
              </a:spcBef>
              <a:spcAft>
                <a:spcPts val="0"/>
              </a:spcAft>
              <a:buClr>
                <a:schemeClr val="dk1"/>
              </a:buClr>
              <a:buSzPts val="5000"/>
              <a:buFont typeface="Arial"/>
              <a:buNone/>
              <a:defRPr b="0" i="0" sz="50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181" name="Google Shape;181;p27"/>
          <p:cNvSpPr txBox="1"/>
          <p:nvPr>
            <p:ph idx="2" type="body"/>
          </p:nvPr>
        </p:nvSpPr>
        <p:spPr>
          <a:xfrm>
            <a:off x="9992431" y="5934810"/>
            <a:ext cx="3009900" cy="876300"/>
          </a:xfrm>
          <a:prstGeom prst="rect">
            <a:avLst/>
          </a:prstGeom>
          <a:noFill/>
          <a:ln>
            <a:noFill/>
          </a:ln>
        </p:spPr>
        <p:txBody>
          <a:bodyPr anchorCtr="0" anchor="t" bIns="45700" lIns="91425" spcFirstLastPara="1" rIns="91425" wrap="square" tIns="45700"/>
          <a:lstStyle>
            <a:lvl1pPr indent="-228600" lvl="0" marL="457200" marR="0" rtl="0" algn="ctr">
              <a:lnSpc>
                <a:spcPct val="90000"/>
              </a:lnSpc>
              <a:spcBef>
                <a:spcPts val="2000"/>
              </a:spcBef>
              <a:spcAft>
                <a:spcPts val="0"/>
              </a:spcAft>
              <a:buClr>
                <a:schemeClr val="dk1"/>
              </a:buClr>
              <a:buSzPts val="5000"/>
              <a:buFont typeface="Arial"/>
              <a:buNone/>
              <a:defRPr b="0" i="0" sz="50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182" name="Google Shape;182;p27"/>
          <p:cNvSpPr txBox="1"/>
          <p:nvPr>
            <p:ph idx="3" type="body"/>
          </p:nvPr>
        </p:nvSpPr>
        <p:spPr>
          <a:xfrm>
            <a:off x="18272831" y="5934810"/>
            <a:ext cx="3429358" cy="916240"/>
          </a:xfrm>
          <a:prstGeom prst="rect">
            <a:avLst/>
          </a:prstGeom>
          <a:noFill/>
          <a:ln>
            <a:noFill/>
          </a:ln>
        </p:spPr>
        <p:txBody>
          <a:bodyPr anchorCtr="0" anchor="t" bIns="45700" lIns="91425" spcFirstLastPara="1" rIns="91425" wrap="square" tIns="45700"/>
          <a:lstStyle>
            <a:lvl1pPr indent="-228600" lvl="0" marL="457200" marR="0" rtl="0" algn="ctr">
              <a:lnSpc>
                <a:spcPct val="90000"/>
              </a:lnSpc>
              <a:spcBef>
                <a:spcPts val="2000"/>
              </a:spcBef>
              <a:spcAft>
                <a:spcPts val="0"/>
              </a:spcAft>
              <a:buClr>
                <a:schemeClr val="dk1"/>
              </a:buClr>
              <a:buSzPts val="5000"/>
              <a:buFont typeface="Arial"/>
              <a:buNone/>
              <a:defRPr b="0" i="0" sz="50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183" name="Google Shape;183;p27"/>
          <p:cNvSpPr txBox="1"/>
          <p:nvPr>
            <p:ph idx="4" type="body"/>
          </p:nvPr>
        </p:nvSpPr>
        <p:spPr>
          <a:xfrm>
            <a:off x="12359148" y="12950213"/>
            <a:ext cx="11415252" cy="448285"/>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2000"/>
              </a:spcBef>
              <a:spcAft>
                <a:spcPts val="0"/>
              </a:spcAft>
              <a:buClr>
                <a:schemeClr val="dk1"/>
              </a:buClr>
              <a:buSzPts val="3600"/>
              <a:buFont typeface="Arial"/>
              <a:buNone/>
              <a:defRPr b="0" i="0" sz="36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184" name="Shape 184"/>
        <p:cNvGrpSpPr/>
        <p:nvPr/>
      </p:nvGrpSpPr>
      <p:grpSpPr>
        <a:xfrm>
          <a:off x="0" y="0"/>
          <a:ext cx="0" cy="0"/>
          <a:chOff x="0" y="0"/>
          <a:chExt cx="0" cy="0"/>
        </a:xfrm>
      </p:grpSpPr>
      <p:cxnSp>
        <p:nvCxnSpPr>
          <p:cNvPr id="185" name="Google Shape;185;p28"/>
          <p:cNvCxnSpPr/>
          <p:nvPr/>
        </p:nvCxnSpPr>
        <p:spPr>
          <a:xfrm>
            <a:off x="0" y="12547600"/>
            <a:ext cx="24383998" cy="0"/>
          </a:xfrm>
          <a:prstGeom prst="straightConnector1">
            <a:avLst/>
          </a:prstGeom>
          <a:noFill/>
          <a:ln cap="flat" cmpd="sng" w="25400">
            <a:solidFill>
              <a:srgbClr val="DCDEE0"/>
            </a:solidFill>
            <a:prstDash val="solid"/>
            <a:miter lim="400000"/>
            <a:headEnd len="sm" w="sm" type="none"/>
            <a:tailEnd len="sm" w="sm" type="none"/>
          </a:ln>
        </p:spPr>
      </p:cxnSp>
      <p:pic>
        <p:nvPicPr>
          <p:cNvPr id="186" name="Google Shape;186;p28"/>
          <p:cNvPicPr preferRelativeResize="0"/>
          <p:nvPr/>
        </p:nvPicPr>
        <p:blipFill rotWithShape="1">
          <a:blip r:embed="rId2">
            <a:alphaModFix/>
          </a:blip>
          <a:srcRect b="0" l="0" r="0" t="0"/>
          <a:stretch/>
        </p:blipFill>
        <p:spPr>
          <a:xfrm>
            <a:off x="962719" y="12986669"/>
            <a:ext cx="2115746" cy="411829"/>
          </a:xfrm>
          <a:prstGeom prst="rect">
            <a:avLst/>
          </a:prstGeom>
          <a:noFill/>
          <a:ln>
            <a:noFill/>
          </a:ln>
        </p:spPr>
      </p:pic>
      <p:sp>
        <p:nvSpPr>
          <p:cNvPr id="187" name="Google Shape;187;p28"/>
          <p:cNvSpPr txBox="1"/>
          <p:nvPr>
            <p:ph idx="1" type="body"/>
          </p:nvPr>
        </p:nvSpPr>
        <p:spPr>
          <a:xfrm>
            <a:off x="11887200" y="12950213"/>
            <a:ext cx="11887200" cy="448285"/>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2000"/>
              </a:spcBef>
              <a:spcAft>
                <a:spcPts val="0"/>
              </a:spcAft>
              <a:buClr>
                <a:schemeClr val="dk1"/>
              </a:buClr>
              <a:buSzPts val="3600"/>
              <a:buFont typeface="Arial"/>
              <a:buNone/>
              <a:defRPr b="0" i="0" sz="36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188" name="Google Shape;188;p28"/>
          <p:cNvSpPr txBox="1"/>
          <p:nvPr>
            <p:ph idx="2" type="body"/>
          </p:nvPr>
        </p:nvSpPr>
        <p:spPr>
          <a:xfrm>
            <a:off x="2914649" y="4941038"/>
            <a:ext cx="18554699" cy="1447800"/>
          </a:xfrm>
          <a:prstGeom prst="rect">
            <a:avLst/>
          </a:prstGeom>
          <a:noFill/>
          <a:ln>
            <a:noFill/>
          </a:ln>
        </p:spPr>
        <p:txBody>
          <a:bodyPr anchorCtr="0" anchor="t" bIns="45700" lIns="91425" spcFirstLastPara="1" rIns="91425" wrap="square" tIns="45700"/>
          <a:lstStyle>
            <a:lvl1pPr indent="-228600" lvl="0" marL="457200" marR="0" rtl="0" algn="ctr">
              <a:lnSpc>
                <a:spcPct val="90000"/>
              </a:lnSpc>
              <a:spcBef>
                <a:spcPts val="2000"/>
              </a:spcBef>
              <a:spcAft>
                <a:spcPts val="0"/>
              </a:spcAft>
              <a:buClr>
                <a:schemeClr val="dk1"/>
              </a:buClr>
              <a:buSzPts val="8000"/>
              <a:buFont typeface="Arial"/>
              <a:buNone/>
              <a:defRPr b="0" i="0" sz="80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189" name="Google Shape;189;p28"/>
          <p:cNvSpPr txBox="1"/>
          <p:nvPr>
            <p:ph idx="3" type="body"/>
          </p:nvPr>
        </p:nvSpPr>
        <p:spPr>
          <a:xfrm>
            <a:off x="12566855" y="6798642"/>
            <a:ext cx="5943600" cy="800100"/>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2000"/>
              </a:spcBef>
              <a:spcAft>
                <a:spcPts val="0"/>
              </a:spcAft>
              <a:buClr>
                <a:schemeClr val="accent1"/>
              </a:buClr>
              <a:buSzPts val="5000"/>
              <a:buFont typeface="Arial"/>
              <a:buNone/>
              <a:defRPr b="0" i="0" sz="5000" u="none" cap="none" strike="noStrike">
                <a:solidFill>
                  <a:schemeClr val="accent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art">
  <p:cSld name="Chart">
    <p:spTree>
      <p:nvGrpSpPr>
        <p:cNvPr id="190" name="Shape 190"/>
        <p:cNvGrpSpPr/>
        <p:nvPr/>
      </p:nvGrpSpPr>
      <p:grpSpPr>
        <a:xfrm>
          <a:off x="0" y="0"/>
          <a:ext cx="0" cy="0"/>
          <a:chOff x="0" y="0"/>
          <a:chExt cx="0" cy="0"/>
        </a:xfrm>
      </p:grpSpPr>
      <p:cxnSp>
        <p:nvCxnSpPr>
          <p:cNvPr id="191" name="Google Shape;191;p29"/>
          <p:cNvCxnSpPr/>
          <p:nvPr/>
        </p:nvCxnSpPr>
        <p:spPr>
          <a:xfrm>
            <a:off x="0" y="12547600"/>
            <a:ext cx="24383998" cy="0"/>
          </a:xfrm>
          <a:prstGeom prst="straightConnector1">
            <a:avLst/>
          </a:prstGeom>
          <a:noFill/>
          <a:ln cap="flat" cmpd="sng" w="25400">
            <a:solidFill>
              <a:srgbClr val="DCDEE0"/>
            </a:solidFill>
            <a:prstDash val="solid"/>
            <a:miter lim="400000"/>
            <a:headEnd len="sm" w="sm" type="none"/>
            <a:tailEnd len="sm" w="sm" type="none"/>
          </a:ln>
        </p:spPr>
      </p:cxnSp>
      <p:pic>
        <p:nvPicPr>
          <p:cNvPr id="192" name="Google Shape;192;p29"/>
          <p:cNvPicPr preferRelativeResize="0"/>
          <p:nvPr/>
        </p:nvPicPr>
        <p:blipFill rotWithShape="1">
          <a:blip r:embed="rId2">
            <a:alphaModFix/>
          </a:blip>
          <a:srcRect b="0" l="0" r="0" t="0"/>
          <a:stretch/>
        </p:blipFill>
        <p:spPr>
          <a:xfrm>
            <a:off x="962719" y="12986669"/>
            <a:ext cx="2115746" cy="411829"/>
          </a:xfrm>
          <a:prstGeom prst="rect">
            <a:avLst/>
          </a:prstGeom>
          <a:noFill/>
          <a:ln>
            <a:noFill/>
          </a:ln>
        </p:spPr>
      </p:pic>
      <p:sp>
        <p:nvSpPr>
          <p:cNvPr id="193" name="Google Shape;193;p29"/>
          <p:cNvSpPr txBox="1"/>
          <p:nvPr>
            <p:ph type="title"/>
          </p:nvPr>
        </p:nvSpPr>
        <p:spPr>
          <a:xfrm>
            <a:off x="962719" y="929034"/>
            <a:ext cx="21031199" cy="979279"/>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accent1"/>
              </a:buClr>
              <a:buSzPts val="6600"/>
              <a:buFont typeface="Proxima Nova"/>
              <a:buNone/>
              <a:defRPr b="0" i="0" sz="6600" u="none" cap="none" strike="noStrike">
                <a:solidFill>
                  <a:schemeClr val="accent1"/>
                </a:solidFill>
                <a:latin typeface="Proxima Nova"/>
                <a:ea typeface="Proxima Nova"/>
                <a:cs typeface="Proxima Nova"/>
                <a:sym typeface="Proxima Nov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4" name="Google Shape;194;p29"/>
          <p:cNvSpPr txBox="1"/>
          <p:nvPr>
            <p:ph idx="1" type="body"/>
          </p:nvPr>
        </p:nvSpPr>
        <p:spPr>
          <a:xfrm>
            <a:off x="12654116" y="12950213"/>
            <a:ext cx="11120284" cy="486388"/>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2000"/>
              </a:spcBef>
              <a:spcAft>
                <a:spcPts val="0"/>
              </a:spcAft>
              <a:buClr>
                <a:schemeClr val="dk1"/>
              </a:buClr>
              <a:buSzPts val="3600"/>
              <a:buFont typeface="Arial"/>
              <a:buNone/>
              <a:defRPr b="0" i="0" sz="36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195" name="Google Shape;195;p29"/>
          <p:cNvSpPr/>
          <p:nvPr>
            <p:ph idx="2" type="chart"/>
          </p:nvPr>
        </p:nvSpPr>
        <p:spPr>
          <a:xfrm>
            <a:off x="6477000" y="3048000"/>
            <a:ext cx="10972800" cy="8610600"/>
          </a:xfrm>
          <a:prstGeom prst="rect">
            <a:avLst/>
          </a:prstGeom>
          <a:noFill/>
          <a:ln>
            <a:noFill/>
          </a:ln>
        </p:spPr>
        <p:txBody>
          <a:bodyPr anchorCtr="0" anchor="t" bIns="45700" lIns="91425" spcFirstLastPara="1" rIns="91425" wrap="square" tIns="45700"/>
          <a:lstStyle>
            <a:lvl1pPr lvl="0" marR="0" rtl="0" algn="l">
              <a:lnSpc>
                <a:spcPct val="90000"/>
              </a:lnSpc>
              <a:spcBef>
                <a:spcPts val="2000"/>
              </a:spcBef>
              <a:spcAft>
                <a:spcPts val="0"/>
              </a:spcAft>
              <a:buClr>
                <a:schemeClr val="dk1"/>
              </a:buClr>
              <a:buSzPts val="5600"/>
              <a:buFont typeface="Arial"/>
              <a:buNone/>
              <a:defRPr b="0" i="0" sz="5600" u="none" cap="none" strike="noStrike">
                <a:solidFill>
                  <a:schemeClr val="dk1"/>
                </a:solidFill>
                <a:latin typeface="Proxima Nova"/>
                <a:ea typeface="Proxima Nova"/>
                <a:cs typeface="Proxima Nova"/>
                <a:sym typeface="Proxima Nova"/>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196" name="Shape 196"/>
        <p:cNvGrpSpPr/>
        <p:nvPr/>
      </p:nvGrpSpPr>
      <p:grpSpPr>
        <a:xfrm>
          <a:off x="0" y="0"/>
          <a:ext cx="0" cy="0"/>
          <a:chOff x="0" y="0"/>
          <a:chExt cx="0" cy="0"/>
        </a:xfrm>
      </p:grpSpPr>
      <p:cxnSp>
        <p:nvCxnSpPr>
          <p:cNvPr id="197" name="Google Shape;197;p30"/>
          <p:cNvCxnSpPr/>
          <p:nvPr/>
        </p:nvCxnSpPr>
        <p:spPr>
          <a:xfrm>
            <a:off x="0" y="12547600"/>
            <a:ext cx="24383998" cy="0"/>
          </a:xfrm>
          <a:prstGeom prst="straightConnector1">
            <a:avLst/>
          </a:prstGeom>
          <a:noFill/>
          <a:ln cap="flat" cmpd="sng" w="25400">
            <a:solidFill>
              <a:srgbClr val="DCDEE0"/>
            </a:solidFill>
            <a:prstDash val="solid"/>
            <a:miter lim="400000"/>
            <a:headEnd len="sm" w="sm" type="none"/>
            <a:tailEnd len="sm" w="sm" type="none"/>
          </a:ln>
        </p:spPr>
      </p:cxnSp>
      <p:pic>
        <p:nvPicPr>
          <p:cNvPr id="198" name="Google Shape;198;p30"/>
          <p:cNvPicPr preferRelativeResize="0"/>
          <p:nvPr/>
        </p:nvPicPr>
        <p:blipFill rotWithShape="1">
          <a:blip r:embed="rId2">
            <a:alphaModFix/>
          </a:blip>
          <a:srcRect b="0" l="0" r="0" t="0"/>
          <a:stretch/>
        </p:blipFill>
        <p:spPr>
          <a:xfrm>
            <a:off x="962719" y="12986669"/>
            <a:ext cx="2115746" cy="411829"/>
          </a:xfrm>
          <a:prstGeom prst="rect">
            <a:avLst/>
          </a:prstGeom>
          <a:noFill/>
          <a:ln>
            <a:noFill/>
          </a:ln>
        </p:spPr>
      </p:pic>
      <p:sp>
        <p:nvSpPr>
          <p:cNvPr id="199" name="Google Shape;199;p30"/>
          <p:cNvSpPr txBox="1"/>
          <p:nvPr>
            <p:ph idx="1" type="body"/>
          </p:nvPr>
        </p:nvSpPr>
        <p:spPr>
          <a:xfrm>
            <a:off x="12654116" y="12950213"/>
            <a:ext cx="11120284" cy="486388"/>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2000"/>
              </a:spcBef>
              <a:spcAft>
                <a:spcPts val="0"/>
              </a:spcAft>
              <a:buClr>
                <a:schemeClr val="dk1"/>
              </a:buClr>
              <a:buSzPts val="3600"/>
              <a:buFont typeface="Arial"/>
              <a:buNone/>
              <a:defRPr b="0" i="0" sz="36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Slide With Title">
  <p:cSld name="Content Slide With Title">
    <p:spTree>
      <p:nvGrpSpPr>
        <p:cNvPr id="20" name="Shape 20"/>
        <p:cNvGrpSpPr/>
        <p:nvPr/>
      </p:nvGrpSpPr>
      <p:grpSpPr>
        <a:xfrm>
          <a:off x="0" y="0"/>
          <a:ext cx="0" cy="0"/>
          <a:chOff x="0" y="0"/>
          <a:chExt cx="0" cy="0"/>
        </a:xfrm>
      </p:grpSpPr>
      <p:sp>
        <p:nvSpPr>
          <p:cNvPr id="21" name="Google Shape;21;p4"/>
          <p:cNvSpPr txBox="1"/>
          <p:nvPr>
            <p:ph idx="1" type="body"/>
          </p:nvPr>
        </p:nvSpPr>
        <p:spPr>
          <a:xfrm>
            <a:off x="1167377" y="3217334"/>
            <a:ext cx="22254634" cy="8825328"/>
          </a:xfrm>
          <a:prstGeom prst="rect">
            <a:avLst/>
          </a:prstGeom>
          <a:noFill/>
          <a:ln>
            <a:noFill/>
          </a:ln>
        </p:spPr>
        <p:txBody>
          <a:bodyPr anchorCtr="0" anchor="t" bIns="45700" lIns="91400" spcFirstLastPara="1" rIns="91400" wrap="square" tIns="45700"/>
          <a:lstStyle>
            <a:lvl1pPr indent="-228600" lvl="0" marL="457200" marR="0" rtl="0" algn="l">
              <a:lnSpc>
                <a:spcPct val="95000"/>
              </a:lnSpc>
              <a:spcBef>
                <a:spcPts val="2960"/>
              </a:spcBef>
              <a:spcAft>
                <a:spcPts val="0"/>
              </a:spcAft>
              <a:buClr>
                <a:schemeClr val="dk1"/>
              </a:buClr>
              <a:buSzPts val="4267"/>
              <a:buFont typeface="Arial"/>
              <a:buNone/>
              <a:defRPr b="0" i="0" sz="5334" u="none" cap="none" strike="noStrike">
                <a:solidFill>
                  <a:srgbClr val="676767"/>
                </a:solidFill>
                <a:latin typeface="Arial"/>
                <a:ea typeface="Arial"/>
                <a:cs typeface="Arial"/>
                <a:sym typeface="Arial"/>
              </a:defRPr>
            </a:lvl1pPr>
            <a:lvl2pPr indent="-228600" lvl="1" marL="914400" marR="0" rtl="0" algn="l">
              <a:lnSpc>
                <a:spcPct val="95000"/>
              </a:lnSpc>
              <a:spcBef>
                <a:spcPts val="1200"/>
              </a:spcBef>
              <a:spcAft>
                <a:spcPts val="0"/>
              </a:spcAft>
              <a:buClr>
                <a:schemeClr val="dk1"/>
              </a:buClr>
              <a:buSzPts val="3840"/>
              <a:buFont typeface="Arial"/>
              <a:buNone/>
              <a:defRPr b="0" i="0" sz="4800" u="none" cap="none" strike="noStrike">
                <a:solidFill>
                  <a:srgbClr val="676767"/>
                </a:solidFill>
                <a:latin typeface="Proxima Nova"/>
                <a:ea typeface="Proxima Nova"/>
                <a:cs typeface="Proxima Nova"/>
                <a:sym typeface="Proxima Nova"/>
              </a:defRPr>
            </a:lvl2pPr>
            <a:lvl3pPr indent="-228600" lvl="2" marL="1371600" marR="0" rtl="0" algn="l">
              <a:lnSpc>
                <a:spcPct val="90000"/>
              </a:lnSpc>
              <a:spcBef>
                <a:spcPts val="1000"/>
              </a:spcBef>
              <a:spcAft>
                <a:spcPts val="0"/>
              </a:spcAft>
              <a:buClr>
                <a:schemeClr val="dk1"/>
              </a:buClr>
              <a:buSzPts val="3413"/>
              <a:buFont typeface="Arial"/>
              <a:buNone/>
              <a:defRPr b="0" i="0" sz="4266" u="none" cap="none" strike="noStrike">
                <a:solidFill>
                  <a:srgbClr val="676767"/>
                </a:solidFill>
                <a:latin typeface="Proxima Nova"/>
                <a:ea typeface="Proxima Nova"/>
                <a:cs typeface="Proxima Nova"/>
                <a:sym typeface="Proxima Nova"/>
              </a:defRPr>
            </a:lvl3pPr>
            <a:lvl4pPr indent="-228600" lvl="3" marL="1828800" marR="0" rtl="0" algn="l">
              <a:lnSpc>
                <a:spcPct val="90000"/>
              </a:lnSpc>
              <a:spcBef>
                <a:spcPts val="1000"/>
              </a:spcBef>
              <a:spcAft>
                <a:spcPts val="0"/>
              </a:spcAft>
              <a:buClr>
                <a:schemeClr val="dk1"/>
              </a:buClr>
              <a:buSzPts val="2987"/>
              <a:buFont typeface="Arial"/>
              <a:buNone/>
              <a:defRPr b="0" i="0" sz="3734" u="none" cap="none" strike="noStrike">
                <a:solidFill>
                  <a:srgbClr val="676767"/>
                </a:solidFill>
                <a:latin typeface="Proxima Nova"/>
                <a:ea typeface="Proxima Nova"/>
                <a:cs typeface="Proxima Nova"/>
                <a:sym typeface="Proxima Nova"/>
              </a:defRPr>
            </a:lvl4pPr>
            <a:lvl5pPr indent="-228600" lvl="4" marL="2286000" marR="0" rtl="0" algn="l">
              <a:lnSpc>
                <a:spcPct val="90000"/>
              </a:lnSpc>
              <a:spcBef>
                <a:spcPts val="1000"/>
              </a:spcBef>
              <a:spcAft>
                <a:spcPts val="0"/>
              </a:spcAft>
              <a:buClr>
                <a:schemeClr val="dk1"/>
              </a:buClr>
              <a:buSzPts val="2560"/>
              <a:buFont typeface="Arial"/>
              <a:buNone/>
              <a:defRPr b="0" i="0" sz="3200" u="none" cap="none" strike="noStrike">
                <a:solidFill>
                  <a:srgbClr val="676767"/>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22" name="Google Shape;22;p4"/>
          <p:cNvSpPr txBox="1"/>
          <p:nvPr>
            <p:ph type="title"/>
          </p:nvPr>
        </p:nvSpPr>
        <p:spPr>
          <a:xfrm>
            <a:off x="1167377" y="910171"/>
            <a:ext cx="22254634" cy="1951566"/>
          </a:xfrm>
          <a:prstGeom prst="rect">
            <a:avLst/>
          </a:prstGeom>
          <a:noFill/>
          <a:ln>
            <a:noFill/>
          </a:ln>
        </p:spPr>
        <p:txBody>
          <a:bodyPr anchorCtr="0" anchor="ctr" bIns="45700" lIns="91400" spcFirstLastPara="1" rIns="91400" wrap="square" tIns="45700"/>
          <a:lstStyle>
            <a:lvl1pPr lvl="0" marR="0" rtl="0" algn="l">
              <a:lnSpc>
                <a:spcPct val="90000"/>
              </a:lnSpc>
              <a:spcBef>
                <a:spcPts val="0"/>
              </a:spcBef>
              <a:spcAft>
                <a:spcPts val="0"/>
              </a:spcAft>
              <a:buClr>
                <a:schemeClr val="dk1"/>
              </a:buClr>
              <a:buSzPts val="8800"/>
              <a:buFont typeface="Arial"/>
              <a:buNone/>
              <a:defRPr b="0" i="0" sz="88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py and image">
  <p:cSld name="Copy and image">
    <p:spTree>
      <p:nvGrpSpPr>
        <p:cNvPr id="200" name="Shape 200"/>
        <p:cNvGrpSpPr/>
        <p:nvPr/>
      </p:nvGrpSpPr>
      <p:grpSpPr>
        <a:xfrm>
          <a:off x="0" y="0"/>
          <a:ext cx="0" cy="0"/>
          <a:chOff x="0" y="0"/>
          <a:chExt cx="0" cy="0"/>
        </a:xfrm>
      </p:grpSpPr>
      <p:cxnSp>
        <p:nvCxnSpPr>
          <p:cNvPr id="201" name="Google Shape;201;p31"/>
          <p:cNvCxnSpPr/>
          <p:nvPr/>
        </p:nvCxnSpPr>
        <p:spPr>
          <a:xfrm>
            <a:off x="0" y="12547600"/>
            <a:ext cx="24383998" cy="0"/>
          </a:xfrm>
          <a:prstGeom prst="straightConnector1">
            <a:avLst/>
          </a:prstGeom>
          <a:noFill/>
          <a:ln cap="flat" cmpd="sng" w="25400">
            <a:solidFill>
              <a:srgbClr val="DCDEE0"/>
            </a:solidFill>
            <a:prstDash val="solid"/>
            <a:miter lim="400000"/>
            <a:headEnd len="sm" w="sm" type="none"/>
            <a:tailEnd len="sm" w="sm" type="none"/>
          </a:ln>
        </p:spPr>
      </p:cxnSp>
      <p:pic>
        <p:nvPicPr>
          <p:cNvPr id="202" name="Google Shape;202;p31"/>
          <p:cNvPicPr preferRelativeResize="0"/>
          <p:nvPr/>
        </p:nvPicPr>
        <p:blipFill rotWithShape="1">
          <a:blip r:embed="rId2">
            <a:alphaModFix/>
          </a:blip>
          <a:srcRect b="0" l="0" r="0" t="0"/>
          <a:stretch/>
        </p:blipFill>
        <p:spPr>
          <a:xfrm>
            <a:off x="962719" y="12986669"/>
            <a:ext cx="2115746" cy="411829"/>
          </a:xfrm>
          <a:prstGeom prst="rect">
            <a:avLst/>
          </a:prstGeom>
          <a:noFill/>
          <a:ln>
            <a:noFill/>
          </a:ln>
        </p:spPr>
      </p:pic>
      <p:sp>
        <p:nvSpPr>
          <p:cNvPr id="203" name="Google Shape;203;p31"/>
          <p:cNvSpPr txBox="1"/>
          <p:nvPr>
            <p:ph type="title"/>
          </p:nvPr>
        </p:nvSpPr>
        <p:spPr>
          <a:xfrm>
            <a:off x="962719" y="929034"/>
            <a:ext cx="21031199" cy="979279"/>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accent1"/>
              </a:buClr>
              <a:buSzPts val="6600"/>
              <a:buFont typeface="Proxima Nova"/>
              <a:buNone/>
              <a:defRPr b="0" i="0" sz="6600" u="none" cap="none" strike="noStrike">
                <a:solidFill>
                  <a:schemeClr val="accent1"/>
                </a:solidFill>
                <a:latin typeface="Proxima Nova"/>
                <a:ea typeface="Proxima Nova"/>
                <a:cs typeface="Proxima Nova"/>
                <a:sym typeface="Proxima Nov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04" name="Google Shape;204;p31"/>
          <p:cNvSpPr txBox="1"/>
          <p:nvPr>
            <p:ph idx="1" type="body"/>
          </p:nvPr>
        </p:nvSpPr>
        <p:spPr>
          <a:xfrm>
            <a:off x="962720" y="5090580"/>
            <a:ext cx="8737871" cy="2065594"/>
          </a:xfrm>
          <a:prstGeom prst="rect">
            <a:avLst/>
          </a:prstGeom>
          <a:noFill/>
          <a:ln>
            <a:noFill/>
          </a:ln>
        </p:spPr>
        <p:txBody>
          <a:bodyPr anchorCtr="0" anchor="t" bIns="45700" lIns="91425" spcFirstLastPara="1" rIns="91425" wrap="square" tIns="45700"/>
          <a:lstStyle>
            <a:lvl1pPr indent="-457200" lvl="0" marL="457200" marR="0" rtl="0" algn="l">
              <a:lnSpc>
                <a:spcPct val="90000"/>
              </a:lnSpc>
              <a:spcBef>
                <a:spcPts val="2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1pPr>
            <a:lvl2pPr indent="-457200" lvl="1" marL="914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205" name="Google Shape;205;p31"/>
          <p:cNvSpPr txBox="1"/>
          <p:nvPr>
            <p:ph idx="2" type="body"/>
          </p:nvPr>
        </p:nvSpPr>
        <p:spPr>
          <a:xfrm>
            <a:off x="962719" y="2514600"/>
            <a:ext cx="8737872" cy="1063487"/>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2000"/>
              </a:spcBef>
              <a:spcAft>
                <a:spcPts val="0"/>
              </a:spcAft>
              <a:buClr>
                <a:schemeClr val="dk1"/>
              </a:buClr>
              <a:buSzPts val="5000"/>
              <a:buFont typeface="Arial"/>
              <a:buNone/>
              <a:defRPr b="0" i="0" sz="50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206" name="Google Shape;206;p31"/>
          <p:cNvSpPr txBox="1"/>
          <p:nvPr>
            <p:ph idx="3" type="body"/>
          </p:nvPr>
        </p:nvSpPr>
        <p:spPr>
          <a:xfrm>
            <a:off x="962719" y="4038600"/>
            <a:ext cx="8737872" cy="612912"/>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2000"/>
              </a:spcBef>
              <a:spcAft>
                <a:spcPts val="0"/>
              </a:spcAft>
              <a:buClr>
                <a:schemeClr val="dk1"/>
              </a:buClr>
              <a:buSzPts val="3600"/>
              <a:buFont typeface="Arial"/>
              <a:buNone/>
              <a:defRPr b="0" i="0" sz="36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207" name="Google Shape;207;p31"/>
          <p:cNvSpPr/>
          <p:nvPr/>
        </p:nvSpPr>
        <p:spPr>
          <a:xfrm>
            <a:off x="13309600" y="3070526"/>
            <a:ext cx="10100539" cy="8314861"/>
          </a:xfrm>
          <a:prstGeom prst="rect">
            <a:avLst/>
          </a:prstGeom>
          <a:solidFill>
            <a:srgbClr val="DCDEE0"/>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3600">
              <a:solidFill>
                <a:schemeClr val="dk1"/>
              </a:solidFill>
              <a:latin typeface="Proxima Nova"/>
              <a:ea typeface="Proxima Nova"/>
              <a:cs typeface="Proxima Nova"/>
              <a:sym typeface="Proxima Nova"/>
            </a:endParaRPr>
          </a:p>
        </p:txBody>
      </p:sp>
      <p:sp>
        <p:nvSpPr>
          <p:cNvPr id="208" name="Google Shape;208;p31"/>
          <p:cNvSpPr/>
          <p:nvPr/>
        </p:nvSpPr>
        <p:spPr>
          <a:xfrm>
            <a:off x="13319223" y="6672252"/>
            <a:ext cx="10100539" cy="656590"/>
          </a:xfrm>
          <a:prstGeom prst="rect">
            <a:avLst/>
          </a:prstGeom>
          <a:noFill/>
          <a:ln>
            <a:noFill/>
          </a:ln>
        </p:spPr>
        <p:txBody>
          <a:bodyPr anchorCtr="0" anchor="ctr" bIns="50800" lIns="50800" spcFirstLastPara="1" rIns="50800" wrap="square" tIns="50800">
            <a:noAutofit/>
          </a:bodyPr>
          <a:lstStyle/>
          <a:p>
            <a:pPr indent="0" lvl="0" marL="0" marR="0" rtl="0" algn="ctr">
              <a:spcBef>
                <a:spcPts val="0"/>
              </a:spcBef>
              <a:spcAft>
                <a:spcPts val="0"/>
              </a:spcAft>
              <a:buNone/>
            </a:pPr>
            <a:r>
              <a:rPr lang="en-US" sz="3600">
                <a:solidFill>
                  <a:srgbClr val="8F9094"/>
                </a:solidFill>
                <a:latin typeface="Proxima Nova"/>
                <a:ea typeface="Proxima Nova"/>
                <a:cs typeface="Proxima Nova"/>
                <a:sym typeface="Proxima Nova"/>
              </a:rPr>
              <a:t>Image</a:t>
            </a:r>
            <a:endParaRPr/>
          </a:p>
        </p:txBody>
      </p:sp>
      <p:sp>
        <p:nvSpPr>
          <p:cNvPr id="209" name="Google Shape;209;p31"/>
          <p:cNvSpPr txBox="1"/>
          <p:nvPr>
            <p:ph idx="4" type="body"/>
          </p:nvPr>
        </p:nvSpPr>
        <p:spPr>
          <a:xfrm>
            <a:off x="12064181" y="12950213"/>
            <a:ext cx="11710219" cy="448285"/>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2000"/>
              </a:spcBef>
              <a:spcAft>
                <a:spcPts val="0"/>
              </a:spcAft>
              <a:buClr>
                <a:schemeClr val="dk1"/>
              </a:buClr>
              <a:buSzPts val="3600"/>
              <a:buFont typeface="Arial"/>
              <a:buNone/>
              <a:defRPr b="0" i="0" sz="36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images">
  <p:cSld name="Two images">
    <p:spTree>
      <p:nvGrpSpPr>
        <p:cNvPr id="210" name="Shape 210"/>
        <p:cNvGrpSpPr/>
        <p:nvPr/>
      </p:nvGrpSpPr>
      <p:grpSpPr>
        <a:xfrm>
          <a:off x="0" y="0"/>
          <a:ext cx="0" cy="0"/>
          <a:chOff x="0" y="0"/>
          <a:chExt cx="0" cy="0"/>
        </a:xfrm>
      </p:grpSpPr>
      <p:cxnSp>
        <p:nvCxnSpPr>
          <p:cNvPr id="211" name="Google Shape;211;p32"/>
          <p:cNvCxnSpPr/>
          <p:nvPr/>
        </p:nvCxnSpPr>
        <p:spPr>
          <a:xfrm>
            <a:off x="0" y="12547600"/>
            <a:ext cx="24383998" cy="0"/>
          </a:xfrm>
          <a:prstGeom prst="straightConnector1">
            <a:avLst/>
          </a:prstGeom>
          <a:noFill/>
          <a:ln cap="flat" cmpd="sng" w="25400">
            <a:solidFill>
              <a:srgbClr val="DCDEE0"/>
            </a:solidFill>
            <a:prstDash val="solid"/>
            <a:miter lim="400000"/>
            <a:headEnd len="sm" w="sm" type="none"/>
            <a:tailEnd len="sm" w="sm" type="none"/>
          </a:ln>
        </p:spPr>
      </p:cxnSp>
      <p:pic>
        <p:nvPicPr>
          <p:cNvPr id="212" name="Google Shape;212;p32"/>
          <p:cNvPicPr preferRelativeResize="0"/>
          <p:nvPr/>
        </p:nvPicPr>
        <p:blipFill rotWithShape="1">
          <a:blip r:embed="rId2">
            <a:alphaModFix/>
          </a:blip>
          <a:srcRect b="0" l="0" r="0" t="0"/>
          <a:stretch/>
        </p:blipFill>
        <p:spPr>
          <a:xfrm>
            <a:off x="962719" y="12986669"/>
            <a:ext cx="2115746" cy="411829"/>
          </a:xfrm>
          <a:prstGeom prst="rect">
            <a:avLst/>
          </a:prstGeom>
          <a:noFill/>
          <a:ln>
            <a:noFill/>
          </a:ln>
        </p:spPr>
      </p:pic>
      <p:sp>
        <p:nvSpPr>
          <p:cNvPr id="213" name="Google Shape;213;p32"/>
          <p:cNvSpPr txBox="1"/>
          <p:nvPr>
            <p:ph type="title"/>
          </p:nvPr>
        </p:nvSpPr>
        <p:spPr>
          <a:xfrm>
            <a:off x="962719" y="929034"/>
            <a:ext cx="21031199" cy="979279"/>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accent1"/>
              </a:buClr>
              <a:buSzPts val="6600"/>
              <a:buFont typeface="Proxima Nova"/>
              <a:buNone/>
              <a:defRPr b="0" i="0" sz="6600" u="none" cap="none" strike="noStrike">
                <a:solidFill>
                  <a:schemeClr val="accent1"/>
                </a:solidFill>
                <a:latin typeface="Proxima Nova"/>
                <a:ea typeface="Proxima Nova"/>
                <a:cs typeface="Proxima Nova"/>
                <a:sym typeface="Proxima Nov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14" name="Google Shape;214;p32"/>
          <p:cNvSpPr/>
          <p:nvPr/>
        </p:nvSpPr>
        <p:spPr>
          <a:xfrm>
            <a:off x="13309600" y="3070526"/>
            <a:ext cx="10100539" cy="8314861"/>
          </a:xfrm>
          <a:prstGeom prst="rect">
            <a:avLst/>
          </a:prstGeom>
          <a:solidFill>
            <a:srgbClr val="DCDEE0"/>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3600">
              <a:solidFill>
                <a:schemeClr val="dk1"/>
              </a:solidFill>
              <a:latin typeface="Proxima Nova"/>
              <a:ea typeface="Proxima Nova"/>
              <a:cs typeface="Proxima Nova"/>
              <a:sym typeface="Proxima Nova"/>
            </a:endParaRPr>
          </a:p>
        </p:txBody>
      </p:sp>
      <p:sp>
        <p:nvSpPr>
          <p:cNvPr id="215" name="Google Shape;215;p32"/>
          <p:cNvSpPr/>
          <p:nvPr/>
        </p:nvSpPr>
        <p:spPr>
          <a:xfrm>
            <a:off x="13319223" y="6672252"/>
            <a:ext cx="10100539" cy="656590"/>
          </a:xfrm>
          <a:prstGeom prst="rect">
            <a:avLst/>
          </a:prstGeom>
          <a:noFill/>
          <a:ln>
            <a:noFill/>
          </a:ln>
        </p:spPr>
        <p:txBody>
          <a:bodyPr anchorCtr="0" anchor="ctr" bIns="50800" lIns="50800" spcFirstLastPara="1" rIns="50800" wrap="square" tIns="50800">
            <a:noAutofit/>
          </a:bodyPr>
          <a:lstStyle/>
          <a:p>
            <a:pPr indent="0" lvl="0" marL="0" marR="0" rtl="0" algn="ctr">
              <a:spcBef>
                <a:spcPts val="0"/>
              </a:spcBef>
              <a:spcAft>
                <a:spcPts val="0"/>
              </a:spcAft>
              <a:buNone/>
            </a:pPr>
            <a:r>
              <a:rPr lang="en-US" sz="3600">
                <a:solidFill>
                  <a:srgbClr val="8F9094"/>
                </a:solidFill>
                <a:latin typeface="Proxima Nova"/>
                <a:ea typeface="Proxima Nova"/>
                <a:cs typeface="Proxima Nova"/>
                <a:sym typeface="Proxima Nova"/>
              </a:rPr>
              <a:t>Image</a:t>
            </a:r>
            <a:endParaRPr/>
          </a:p>
        </p:txBody>
      </p:sp>
      <p:sp>
        <p:nvSpPr>
          <p:cNvPr id="216" name="Google Shape;216;p32"/>
          <p:cNvSpPr/>
          <p:nvPr/>
        </p:nvSpPr>
        <p:spPr>
          <a:xfrm>
            <a:off x="962719" y="3070526"/>
            <a:ext cx="10100539" cy="8314861"/>
          </a:xfrm>
          <a:prstGeom prst="rect">
            <a:avLst/>
          </a:prstGeom>
          <a:solidFill>
            <a:srgbClr val="DCDEE0"/>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sz="3600">
              <a:solidFill>
                <a:schemeClr val="dk1"/>
              </a:solidFill>
              <a:latin typeface="Proxima Nova"/>
              <a:ea typeface="Proxima Nova"/>
              <a:cs typeface="Proxima Nova"/>
              <a:sym typeface="Proxima Nova"/>
            </a:endParaRPr>
          </a:p>
        </p:txBody>
      </p:sp>
      <p:sp>
        <p:nvSpPr>
          <p:cNvPr id="217" name="Google Shape;217;p32"/>
          <p:cNvSpPr/>
          <p:nvPr/>
        </p:nvSpPr>
        <p:spPr>
          <a:xfrm>
            <a:off x="736369" y="6672252"/>
            <a:ext cx="10100539" cy="656590"/>
          </a:xfrm>
          <a:prstGeom prst="rect">
            <a:avLst/>
          </a:prstGeom>
          <a:noFill/>
          <a:ln>
            <a:noFill/>
          </a:ln>
        </p:spPr>
        <p:txBody>
          <a:bodyPr anchorCtr="0" anchor="ctr" bIns="50800" lIns="50800" spcFirstLastPara="1" rIns="50800" wrap="square" tIns="50800">
            <a:noAutofit/>
          </a:bodyPr>
          <a:lstStyle/>
          <a:p>
            <a:pPr indent="0" lvl="0" marL="0" marR="0" rtl="0" algn="ctr">
              <a:spcBef>
                <a:spcPts val="0"/>
              </a:spcBef>
              <a:spcAft>
                <a:spcPts val="0"/>
              </a:spcAft>
              <a:buNone/>
            </a:pPr>
            <a:r>
              <a:rPr lang="en-US" sz="3600">
                <a:solidFill>
                  <a:srgbClr val="8F9094"/>
                </a:solidFill>
                <a:latin typeface="Proxima Nova"/>
                <a:ea typeface="Proxima Nova"/>
                <a:cs typeface="Proxima Nova"/>
                <a:sym typeface="Proxima Nova"/>
              </a:rPr>
              <a:t>Image</a:t>
            </a:r>
            <a:endParaRPr/>
          </a:p>
        </p:txBody>
      </p:sp>
      <p:sp>
        <p:nvSpPr>
          <p:cNvPr id="218" name="Google Shape;218;p32"/>
          <p:cNvSpPr txBox="1"/>
          <p:nvPr>
            <p:ph idx="1" type="body"/>
          </p:nvPr>
        </p:nvSpPr>
        <p:spPr>
          <a:xfrm>
            <a:off x="12447638" y="12950213"/>
            <a:ext cx="11326761" cy="448285"/>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2000"/>
              </a:spcBef>
              <a:spcAft>
                <a:spcPts val="0"/>
              </a:spcAft>
              <a:buClr>
                <a:schemeClr val="dk1"/>
              </a:buClr>
              <a:buSzPts val="3600"/>
              <a:buFont typeface="Arial"/>
              <a:buNone/>
              <a:defRPr b="0" i="0" sz="36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Section title">
  <p:cSld name="3_Section title">
    <p:spTree>
      <p:nvGrpSpPr>
        <p:cNvPr id="219" name="Shape 219"/>
        <p:cNvGrpSpPr/>
        <p:nvPr/>
      </p:nvGrpSpPr>
      <p:grpSpPr>
        <a:xfrm>
          <a:off x="0" y="0"/>
          <a:ext cx="0" cy="0"/>
          <a:chOff x="0" y="0"/>
          <a:chExt cx="0" cy="0"/>
        </a:xfrm>
      </p:grpSpPr>
      <p:sp>
        <p:nvSpPr>
          <p:cNvPr id="220" name="Google Shape;220;p33"/>
          <p:cNvSpPr/>
          <p:nvPr/>
        </p:nvSpPr>
        <p:spPr>
          <a:xfrm>
            <a:off x="0" y="0"/>
            <a:ext cx="24407100" cy="13739100"/>
          </a:xfrm>
          <a:prstGeom prst="rect">
            <a:avLst/>
          </a:prstGeom>
          <a:gradFill>
            <a:gsLst>
              <a:gs pos="0">
                <a:srgbClr val="9ACA57"/>
              </a:gs>
              <a:gs pos="100000">
                <a:srgbClr val="6AB850"/>
              </a:gs>
            </a:gsLst>
            <a:lin ang="5934926" scaled="0"/>
          </a:gra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pic>
        <p:nvPicPr>
          <p:cNvPr id="221" name="Google Shape;221;p33"/>
          <p:cNvPicPr preferRelativeResize="0"/>
          <p:nvPr/>
        </p:nvPicPr>
        <p:blipFill rotWithShape="1">
          <a:blip r:embed="rId2">
            <a:alphaModFix/>
          </a:blip>
          <a:srcRect b="0" l="0" r="0" t="0"/>
          <a:stretch/>
        </p:blipFill>
        <p:spPr>
          <a:xfrm>
            <a:off x="803968" y="12801600"/>
            <a:ext cx="2450954" cy="704211"/>
          </a:xfrm>
          <a:prstGeom prst="rect">
            <a:avLst/>
          </a:prstGeom>
          <a:noFill/>
          <a:ln>
            <a:noFill/>
          </a:ln>
        </p:spPr>
      </p:pic>
      <p:cxnSp>
        <p:nvCxnSpPr>
          <p:cNvPr id="222" name="Google Shape;222;p33"/>
          <p:cNvCxnSpPr/>
          <p:nvPr/>
        </p:nvCxnSpPr>
        <p:spPr>
          <a:xfrm>
            <a:off x="0" y="12547600"/>
            <a:ext cx="24384000" cy="0"/>
          </a:xfrm>
          <a:prstGeom prst="straightConnector1">
            <a:avLst/>
          </a:prstGeom>
          <a:noFill/>
          <a:ln cap="flat" cmpd="sng" w="19050">
            <a:solidFill>
              <a:srgbClr val="DCDEE0"/>
            </a:solidFill>
            <a:prstDash val="solid"/>
            <a:miter lim="400000"/>
            <a:headEnd len="sm" w="sm" type="none"/>
            <a:tailEnd len="sm" w="sm" type="none"/>
          </a:ln>
        </p:spPr>
      </p:cxnSp>
      <p:cxnSp>
        <p:nvCxnSpPr>
          <p:cNvPr id="223" name="Google Shape;223;p33"/>
          <p:cNvCxnSpPr/>
          <p:nvPr/>
        </p:nvCxnSpPr>
        <p:spPr>
          <a:xfrm>
            <a:off x="0" y="12547600"/>
            <a:ext cx="24384000" cy="0"/>
          </a:xfrm>
          <a:prstGeom prst="straightConnector1">
            <a:avLst/>
          </a:prstGeom>
          <a:noFill/>
          <a:ln cap="flat" cmpd="sng" w="25400">
            <a:solidFill>
              <a:srgbClr val="DCDEE0"/>
            </a:solidFill>
            <a:prstDash val="solid"/>
            <a:miter lim="400000"/>
            <a:headEnd len="sm" w="sm" type="none"/>
            <a:tailEnd len="sm" w="sm" type="none"/>
          </a:ln>
        </p:spPr>
      </p:cxnSp>
      <p:sp>
        <p:nvSpPr>
          <p:cNvPr id="224" name="Google Shape;224;p33"/>
          <p:cNvSpPr txBox="1"/>
          <p:nvPr>
            <p:ph type="title"/>
          </p:nvPr>
        </p:nvSpPr>
        <p:spPr>
          <a:xfrm>
            <a:off x="1676400" y="5544195"/>
            <a:ext cx="21031200" cy="2651100"/>
          </a:xfrm>
          <a:prstGeom prst="rect">
            <a:avLst/>
          </a:prstGeom>
          <a:noFill/>
          <a:ln>
            <a:noFill/>
          </a:ln>
        </p:spPr>
        <p:txBody>
          <a:bodyPr anchorCtr="0" anchor="t" bIns="45725" lIns="91400" spcFirstLastPara="1" rIns="91400" wrap="square" tIns="45725"/>
          <a:lstStyle>
            <a:lvl1pPr lvl="0" marR="0" rtl="0" algn="ctr">
              <a:lnSpc>
                <a:spcPct val="100000"/>
              </a:lnSpc>
              <a:spcBef>
                <a:spcPts val="0"/>
              </a:spcBef>
              <a:spcAft>
                <a:spcPts val="0"/>
              </a:spcAft>
              <a:buClr>
                <a:srgbClr val="000000"/>
              </a:buClr>
              <a:buSzPts val="1300"/>
              <a:buFont typeface="Arial"/>
              <a:buNone/>
              <a:defRPr b="0" i="0" sz="9600" u="none" cap="none" strike="noStrike">
                <a:solidFill>
                  <a:schemeClr val="lt1"/>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p:txBody>
      </p:sp>
      <p:sp>
        <p:nvSpPr>
          <p:cNvPr id="225" name="Google Shape;225;p33"/>
          <p:cNvSpPr txBox="1"/>
          <p:nvPr>
            <p:ph idx="1" type="body"/>
          </p:nvPr>
        </p:nvSpPr>
        <p:spPr>
          <a:xfrm>
            <a:off x="18097502" y="12950214"/>
            <a:ext cx="5676900" cy="555300"/>
          </a:xfrm>
          <a:prstGeom prst="rect">
            <a:avLst/>
          </a:prstGeom>
          <a:noFill/>
          <a:ln>
            <a:noFill/>
          </a:ln>
        </p:spPr>
        <p:txBody>
          <a:bodyPr anchorCtr="0" anchor="t" bIns="45725" lIns="91400" spcFirstLastPara="1" rIns="91400" wrap="square" tIns="45725"/>
          <a:lstStyle>
            <a:lvl1pPr indent="-228600" lvl="0" marL="457200" marR="0" rtl="0" algn="r">
              <a:lnSpc>
                <a:spcPct val="100000"/>
              </a:lnSpc>
              <a:spcBef>
                <a:spcPts val="0"/>
              </a:spcBef>
              <a:spcAft>
                <a:spcPts val="0"/>
              </a:spcAft>
              <a:buClr>
                <a:srgbClr val="000000"/>
              </a:buClr>
              <a:buSzPts val="3700"/>
              <a:buFont typeface="Arial"/>
              <a:buNone/>
              <a:defRPr b="0" i="0" sz="3700" u="none" cap="none" strike="noStrike">
                <a:solidFill>
                  <a:schemeClr val="lt1"/>
                </a:solidFill>
                <a:latin typeface="Proxima Nova"/>
                <a:ea typeface="Proxima Nova"/>
                <a:cs typeface="Proxima Nova"/>
                <a:sym typeface="Proxima Nova"/>
              </a:defRPr>
            </a:lvl1pPr>
            <a:lvl2pPr indent="-228600" lvl="1" marL="914400"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p:cSld name="1_Title">
    <p:spTree>
      <p:nvGrpSpPr>
        <p:cNvPr id="227" name="Shape 227"/>
        <p:cNvGrpSpPr/>
        <p:nvPr/>
      </p:nvGrpSpPr>
      <p:grpSpPr>
        <a:xfrm>
          <a:off x="0" y="0"/>
          <a:ext cx="0" cy="0"/>
          <a:chOff x="0" y="0"/>
          <a:chExt cx="0" cy="0"/>
        </a:xfrm>
      </p:grpSpPr>
      <p:pic>
        <p:nvPicPr>
          <p:cNvPr descr="Walking out of Building.jpg" id="228" name="Google Shape;228;p35"/>
          <p:cNvPicPr preferRelativeResize="0"/>
          <p:nvPr/>
        </p:nvPicPr>
        <p:blipFill rotWithShape="1">
          <a:blip r:embed="rId2">
            <a:alphaModFix/>
          </a:blip>
          <a:srcRect b="0" l="0" r="0" t="0"/>
          <a:stretch/>
        </p:blipFill>
        <p:spPr>
          <a:xfrm>
            <a:off x="0" y="0"/>
            <a:ext cx="24384000" cy="9997373"/>
          </a:xfrm>
          <a:prstGeom prst="rect">
            <a:avLst/>
          </a:prstGeom>
          <a:noFill/>
          <a:ln>
            <a:noFill/>
          </a:ln>
        </p:spPr>
      </p:pic>
      <p:sp>
        <p:nvSpPr>
          <p:cNvPr id="229" name="Google Shape;229;p35"/>
          <p:cNvSpPr/>
          <p:nvPr/>
        </p:nvSpPr>
        <p:spPr>
          <a:xfrm>
            <a:off x="-25400" y="9997379"/>
            <a:ext cx="24434400" cy="3805500"/>
          </a:xfrm>
          <a:prstGeom prst="rect">
            <a:avLst/>
          </a:prstGeom>
          <a:solidFill>
            <a:srgbClr val="FFFFFF">
              <a:alpha val="93730"/>
            </a:srgbClr>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chemeClr val="dk1"/>
              </a:solidFill>
              <a:latin typeface="Proxima Nova"/>
              <a:ea typeface="Proxima Nova"/>
              <a:cs typeface="Proxima Nova"/>
              <a:sym typeface="Proxima Nova"/>
            </a:endParaRPr>
          </a:p>
        </p:txBody>
      </p:sp>
      <p:sp>
        <p:nvSpPr>
          <p:cNvPr id="230" name="Google Shape;230;p35"/>
          <p:cNvSpPr/>
          <p:nvPr/>
        </p:nvSpPr>
        <p:spPr>
          <a:xfrm>
            <a:off x="-14120" y="12547600"/>
            <a:ext cx="24434400" cy="1290300"/>
          </a:xfrm>
          <a:prstGeom prst="rect">
            <a:avLst/>
          </a:prstGeom>
          <a:solidFill>
            <a:schemeClr val="lt1"/>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chemeClr val="dk1"/>
              </a:solidFill>
              <a:latin typeface="Proxima Nova"/>
              <a:ea typeface="Proxima Nova"/>
              <a:cs typeface="Proxima Nova"/>
              <a:sym typeface="Proxima Nova"/>
            </a:endParaRPr>
          </a:p>
        </p:txBody>
      </p:sp>
      <p:cxnSp>
        <p:nvCxnSpPr>
          <p:cNvPr id="231" name="Google Shape;231;p35"/>
          <p:cNvCxnSpPr/>
          <p:nvPr/>
        </p:nvCxnSpPr>
        <p:spPr>
          <a:xfrm>
            <a:off x="0" y="12547600"/>
            <a:ext cx="24384000" cy="0"/>
          </a:xfrm>
          <a:prstGeom prst="straightConnector1">
            <a:avLst/>
          </a:prstGeom>
          <a:noFill/>
          <a:ln cap="flat" cmpd="sng" w="25400">
            <a:solidFill>
              <a:srgbClr val="DCDEE0"/>
            </a:solidFill>
            <a:prstDash val="solid"/>
            <a:miter lim="400000"/>
            <a:headEnd len="sm" w="sm" type="none"/>
            <a:tailEnd len="sm" w="sm" type="none"/>
          </a:ln>
        </p:spPr>
      </p:cxnSp>
      <p:sp>
        <p:nvSpPr>
          <p:cNvPr id="232" name="Google Shape;232;p35"/>
          <p:cNvSpPr txBox="1"/>
          <p:nvPr>
            <p:ph type="title"/>
          </p:nvPr>
        </p:nvSpPr>
        <p:spPr>
          <a:xfrm>
            <a:off x="336544" y="10410675"/>
            <a:ext cx="21031200" cy="1723200"/>
          </a:xfrm>
          <a:prstGeom prst="rect">
            <a:avLst/>
          </a:prstGeom>
          <a:noFill/>
          <a:ln>
            <a:noFill/>
          </a:ln>
        </p:spPr>
        <p:txBody>
          <a:bodyPr anchorCtr="0" anchor="t" bIns="91400" lIns="91400" spcFirstLastPara="1" rIns="91400" wrap="square" tIns="91400"/>
          <a:lstStyle>
            <a:lvl1pPr lvl="0" marR="0" rtl="0" algn="l">
              <a:lnSpc>
                <a:spcPct val="90000"/>
              </a:lnSpc>
              <a:spcBef>
                <a:spcPts val="0"/>
              </a:spcBef>
              <a:spcAft>
                <a:spcPts val="0"/>
              </a:spcAft>
              <a:buClr>
                <a:schemeClr val="dk1"/>
              </a:buClr>
              <a:buSzPts val="9600"/>
              <a:buFont typeface="Proxima Nova"/>
              <a:buNone/>
              <a:defRPr b="0" i="0" sz="9600" u="none" cap="none" strike="noStrike">
                <a:solidFill>
                  <a:schemeClr val="dk1"/>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9pPr>
          </a:lstStyle>
          <a:p/>
        </p:txBody>
      </p:sp>
      <p:sp>
        <p:nvSpPr>
          <p:cNvPr id="233" name="Google Shape;233;p35"/>
          <p:cNvSpPr txBox="1"/>
          <p:nvPr>
            <p:ph idx="1" type="body"/>
          </p:nvPr>
        </p:nvSpPr>
        <p:spPr>
          <a:xfrm>
            <a:off x="21602702" y="12912966"/>
            <a:ext cx="2172000" cy="551100"/>
          </a:xfrm>
          <a:prstGeom prst="rect">
            <a:avLst/>
          </a:prstGeom>
          <a:noFill/>
          <a:ln>
            <a:noFill/>
          </a:ln>
        </p:spPr>
        <p:txBody>
          <a:bodyPr anchorCtr="0" anchor="t" bIns="91400" lIns="91400" spcFirstLastPara="1" rIns="91400" wrap="square" tIns="91400"/>
          <a:lstStyle>
            <a:lvl1pPr indent="-228600" lvl="0" marL="457200" marR="0" rtl="0" algn="r">
              <a:lnSpc>
                <a:spcPct val="90000"/>
              </a:lnSpc>
              <a:spcBef>
                <a:spcPts val="2100"/>
              </a:spcBef>
              <a:spcAft>
                <a:spcPts val="0"/>
              </a:spcAft>
              <a:buClr>
                <a:schemeClr val="dk1"/>
              </a:buClr>
              <a:buSzPts val="3700"/>
              <a:buFont typeface="Arial"/>
              <a:buNone/>
              <a:defRPr b="0" i="0" sz="37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1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1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63550" lvl="3" marL="1828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indent="-463550" lvl="4" marL="22860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indent="-463550" lvl="5" marL="27432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indent="-463550" lvl="6" marL="3200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indent="-463550" lvl="7" marL="3657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indent="-463550" lvl="8" marL="4114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cxnSp>
        <p:nvCxnSpPr>
          <p:cNvPr id="234" name="Google Shape;234;p35"/>
          <p:cNvCxnSpPr/>
          <p:nvPr/>
        </p:nvCxnSpPr>
        <p:spPr>
          <a:xfrm>
            <a:off x="0" y="12547600"/>
            <a:ext cx="24384000" cy="0"/>
          </a:xfrm>
          <a:prstGeom prst="straightConnector1">
            <a:avLst/>
          </a:prstGeom>
          <a:noFill/>
          <a:ln cap="flat" cmpd="sng" w="25400">
            <a:solidFill>
              <a:srgbClr val="DCDEE0"/>
            </a:solidFill>
            <a:prstDash val="solid"/>
            <a:miter lim="400000"/>
            <a:headEnd len="sm" w="sm" type="none"/>
            <a:tailEnd len="sm" w="sm" type="none"/>
          </a:ln>
        </p:spPr>
      </p:cxnSp>
      <p:sp>
        <p:nvSpPr>
          <p:cNvPr id="235" name="Google Shape;235;p35"/>
          <p:cNvSpPr txBox="1"/>
          <p:nvPr>
            <p:ph idx="2" type="body"/>
          </p:nvPr>
        </p:nvSpPr>
        <p:spPr>
          <a:xfrm>
            <a:off x="21602702" y="12912966"/>
            <a:ext cx="2172000" cy="551100"/>
          </a:xfrm>
          <a:prstGeom prst="rect">
            <a:avLst/>
          </a:prstGeom>
          <a:noFill/>
          <a:ln>
            <a:noFill/>
          </a:ln>
        </p:spPr>
        <p:txBody>
          <a:bodyPr anchorCtr="0" anchor="t" bIns="91400" lIns="91400" spcFirstLastPara="1" rIns="91400" wrap="square" tIns="91400"/>
          <a:lstStyle>
            <a:lvl1pPr indent="-228600" lvl="0" marL="457200" marR="0" rtl="0" algn="r">
              <a:lnSpc>
                <a:spcPct val="90000"/>
              </a:lnSpc>
              <a:spcBef>
                <a:spcPts val="2100"/>
              </a:spcBef>
              <a:spcAft>
                <a:spcPts val="0"/>
              </a:spcAft>
              <a:buClr>
                <a:schemeClr val="dk1"/>
              </a:buClr>
              <a:buSzPts val="3700"/>
              <a:buFont typeface="Arial"/>
              <a:buNone/>
              <a:defRPr b="0" i="0" sz="37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1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1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63550" lvl="3" marL="1828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indent="-463550" lvl="4" marL="22860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indent="-463550" lvl="5" marL="27432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indent="-463550" lvl="6" marL="3200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indent="-463550" lvl="7" marL="3657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indent="-463550" lvl="8" marL="4114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pic>
        <p:nvPicPr>
          <p:cNvPr id="236" name="Google Shape;236;p35"/>
          <p:cNvPicPr preferRelativeResize="0"/>
          <p:nvPr/>
        </p:nvPicPr>
        <p:blipFill rotWithShape="1">
          <a:blip r:embed="rId3">
            <a:alphaModFix/>
          </a:blip>
          <a:srcRect b="0" l="0" r="0" t="0"/>
          <a:stretch/>
        </p:blipFill>
        <p:spPr>
          <a:xfrm>
            <a:off x="336549" y="12948760"/>
            <a:ext cx="2254247" cy="43878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Section title">
  <p:cSld name="3_Section title">
    <p:spTree>
      <p:nvGrpSpPr>
        <p:cNvPr id="237" name="Shape 237"/>
        <p:cNvGrpSpPr/>
        <p:nvPr/>
      </p:nvGrpSpPr>
      <p:grpSpPr>
        <a:xfrm>
          <a:off x="0" y="0"/>
          <a:ext cx="0" cy="0"/>
          <a:chOff x="0" y="0"/>
          <a:chExt cx="0" cy="0"/>
        </a:xfrm>
      </p:grpSpPr>
      <p:sp>
        <p:nvSpPr>
          <p:cNvPr id="238" name="Google Shape;238;p36"/>
          <p:cNvSpPr/>
          <p:nvPr/>
        </p:nvSpPr>
        <p:spPr>
          <a:xfrm>
            <a:off x="0" y="0"/>
            <a:ext cx="24407100" cy="13739100"/>
          </a:xfrm>
          <a:prstGeom prst="rect">
            <a:avLst/>
          </a:prstGeom>
          <a:gradFill>
            <a:gsLst>
              <a:gs pos="0">
                <a:srgbClr val="9ACA57"/>
              </a:gs>
              <a:gs pos="100000">
                <a:srgbClr val="6AB850"/>
              </a:gs>
            </a:gsLst>
            <a:lin ang="5934926" scaled="0"/>
          </a:gra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pic>
        <p:nvPicPr>
          <p:cNvPr id="239" name="Google Shape;239;p36"/>
          <p:cNvPicPr preferRelativeResize="0"/>
          <p:nvPr/>
        </p:nvPicPr>
        <p:blipFill rotWithShape="1">
          <a:blip r:embed="rId2">
            <a:alphaModFix/>
          </a:blip>
          <a:srcRect b="0" l="0" r="0" t="0"/>
          <a:stretch/>
        </p:blipFill>
        <p:spPr>
          <a:xfrm>
            <a:off x="803968" y="12801600"/>
            <a:ext cx="2450954" cy="704211"/>
          </a:xfrm>
          <a:prstGeom prst="rect">
            <a:avLst/>
          </a:prstGeom>
          <a:noFill/>
          <a:ln>
            <a:noFill/>
          </a:ln>
        </p:spPr>
      </p:pic>
      <p:cxnSp>
        <p:nvCxnSpPr>
          <p:cNvPr id="240" name="Google Shape;240;p36"/>
          <p:cNvCxnSpPr/>
          <p:nvPr/>
        </p:nvCxnSpPr>
        <p:spPr>
          <a:xfrm>
            <a:off x="0" y="12547600"/>
            <a:ext cx="24384000" cy="0"/>
          </a:xfrm>
          <a:prstGeom prst="straightConnector1">
            <a:avLst/>
          </a:prstGeom>
          <a:noFill/>
          <a:ln cap="flat" cmpd="sng" w="19050">
            <a:solidFill>
              <a:srgbClr val="DCDEE0"/>
            </a:solidFill>
            <a:prstDash val="solid"/>
            <a:miter lim="400000"/>
            <a:headEnd len="sm" w="sm" type="none"/>
            <a:tailEnd len="sm" w="sm" type="none"/>
          </a:ln>
        </p:spPr>
      </p:cxnSp>
      <p:cxnSp>
        <p:nvCxnSpPr>
          <p:cNvPr id="241" name="Google Shape;241;p36"/>
          <p:cNvCxnSpPr/>
          <p:nvPr/>
        </p:nvCxnSpPr>
        <p:spPr>
          <a:xfrm>
            <a:off x="0" y="12547600"/>
            <a:ext cx="24384000" cy="0"/>
          </a:xfrm>
          <a:prstGeom prst="straightConnector1">
            <a:avLst/>
          </a:prstGeom>
          <a:noFill/>
          <a:ln cap="flat" cmpd="sng" w="25400">
            <a:solidFill>
              <a:srgbClr val="DCDEE0"/>
            </a:solidFill>
            <a:prstDash val="solid"/>
            <a:miter lim="400000"/>
            <a:headEnd len="sm" w="sm" type="none"/>
            <a:tailEnd len="sm" w="sm" type="none"/>
          </a:ln>
        </p:spPr>
      </p:cxnSp>
      <p:sp>
        <p:nvSpPr>
          <p:cNvPr id="242" name="Google Shape;242;p36"/>
          <p:cNvSpPr txBox="1"/>
          <p:nvPr>
            <p:ph type="title"/>
          </p:nvPr>
        </p:nvSpPr>
        <p:spPr>
          <a:xfrm>
            <a:off x="1676400" y="5544195"/>
            <a:ext cx="21031200" cy="2651100"/>
          </a:xfrm>
          <a:prstGeom prst="rect">
            <a:avLst/>
          </a:prstGeom>
          <a:noFill/>
          <a:ln>
            <a:noFill/>
          </a:ln>
        </p:spPr>
        <p:txBody>
          <a:bodyPr anchorCtr="0" anchor="t" bIns="45725" lIns="91400" spcFirstLastPara="1" rIns="91400" wrap="square" tIns="45725"/>
          <a:lstStyle>
            <a:lvl1pPr lvl="0" marR="0" rtl="0" algn="ctr">
              <a:lnSpc>
                <a:spcPct val="100000"/>
              </a:lnSpc>
              <a:spcBef>
                <a:spcPts val="0"/>
              </a:spcBef>
              <a:spcAft>
                <a:spcPts val="0"/>
              </a:spcAft>
              <a:buClr>
                <a:srgbClr val="000000"/>
              </a:buClr>
              <a:buSzPts val="1300"/>
              <a:buFont typeface="Arial"/>
              <a:buNone/>
              <a:defRPr b="0" i="0" sz="9600" u="none" cap="none" strike="noStrike">
                <a:solidFill>
                  <a:schemeClr val="lt1"/>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p:txBody>
      </p:sp>
      <p:sp>
        <p:nvSpPr>
          <p:cNvPr id="243" name="Google Shape;243;p36"/>
          <p:cNvSpPr txBox="1"/>
          <p:nvPr>
            <p:ph idx="1" type="body"/>
          </p:nvPr>
        </p:nvSpPr>
        <p:spPr>
          <a:xfrm>
            <a:off x="18097502" y="12950214"/>
            <a:ext cx="5676900" cy="555300"/>
          </a:xfrm>
          <a:prstGeom prst="rect">
            <a:avLst/>
          </a:prstGeom>
          <a:noFill/>
          <a:ln>
            <a:noFill/>
          </a:ln>
        </p:spPr>
        <p:txBody>
          <a:bodyPr anchorCtr="0" anchor="t" bIns="45725" lIns="91400" spcFirstLastPara="1" rIns="91400" wrap="square" tIns="45725"/>
          <a:lstStyle>
            <a:lvl1pPr indent="-228600" lvl="0" marL="457200" marR="0" rtl="0" algn="r">
              <a:lnSpc>
                <a:spcPct val="100000"/>
              </a:lnSpc>
              <a:spcBef>
                <a:spcPts val="0"/>
              </a:spcBef>
              <a:spcAft>
                <a:spcPts val="0"/>
              </a:spcAft>
              <a:buClr>
                <a:srgbClr val="000000"/>
              </a:buClr>
              <a:buSzPts val="3700"/>
              <a:buFont typeface="Arial"/>
              <a:buNone/>
              <a:defRPr b="0" i="0" sz="3700" u="none" cap="none" strike="noStrike">
                <a:solidFill>
                  <a:schemeClr val="lt1"/>
                </a:solidFill>
                <a:latin typeface="Proxima Nova"/>
                <a:ea typeface="Proxima Nova"/>
                <a:cs typeface="Proxima Nova"/>
                <a:sym typeface="Proxima Nova"/>
              </a:defRPr>
            </a:lvl1pPr>
            <a:lvl2pPr indent="-228600" lvl="1" marL="914400"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eneral copy">
  <p:cSld name="General copy">
    <p:spTree>
      <p:nvGrpSpPr>
        <p:cNvPr id="244" name="Shape 244"/>
        <p:cNvGrpSpPr/>
        <p:nvPr/>
      </p:nvGrpSpPr>
      <p:grpSpPr>
        <a:xfrm>
          <a:off x="0" y="0"/>
          <a:ext cx="0" cy="0"/>
          <a:chOff x="0" y="0"/>
          <a:chExt cx="0" cy="0"/>
        </a:xfrm>
      </p:grpSpPr>
      <p:cxnSp>
        <p:nvCxnSpPr>
          <p:cNvPr id="245" name="Google Shape;245;p37"/>
          <p:cNvCxnSpPr/>
          <p:nvPr/>
        </p:nvCxnSpPr>
        <p:spPr>
          <a:xfrm>
            <a:off x="0" y="12547600"/>
            <a:ext cx="24384000" cy="0"/>
          </a:xfrm>
          <a:prstGeom prst="straightConnector1">
            <a:avLst/>
          </a:prstGeom>
          <a:noFill/>
          <a:ln cap="flat" cmpd="sng" w="25400">
            <a:solidFill>
              <a:srgbClr val="DCDEE0"/>
            </a:solidFill>
            <a:prstDash val="solid"/>
            <a:miter lim="400000"/>
            <a:headEnd len="sm" w="sm" type="none"/>
            <a:tailEnd len="sm" w="sm" type="none"/>
          </a:ln>
        </p:spPr>
      </p:cxnSp>
      <p:sp>
        <p:nvSpPr>
          <p:cNvPr id="246" name="Google Shape;246;p37"/>
          <p:cNvSpPr txBox="1"/>
          <p:nvPr>
            <p:ph type="title"/>
          </p:nvPr>
        </p:nvSpPr>
        <p:spPr>
          <a:xfrm>
            <a:off x="962720" y="929035"/>
            <a:ext cx="21031200" cy="979200"/>
          </a:xfrm>
          <a:prstGeom prst="rect">
            <a:avLst/>
          </a:prstGeom>
          <a:noFill/>
          <a:ln>
            <a:noFill/>
          </a:ln>
        </p:spPr>
        <p:txBody>
          <a:bodyPr anchorCtr="0" anchor="t" bIns="91400" lIns="91400" spcFirstLastPara="1" rIns="91400" wrap="square" tIns="91400"/>
          <a:lstStyle>
            <a:lvl1pPr lvl="0" marR="0" rtl="0" algn="l">
              <a:lnSpc>
                <a:spcPct val="90000"/>
              </a:lnSpc>
              <a:spcBef>
                <a:spcPts val="0"/>
              </a:spcBef>
              <a:spcAft>
                <a:spcPts val="0"/>
              </a:spcAft>
              <a:buClr>
                <a:schemeClr val="accent1"/>
              </a:buClr>
              <a:buSzPts val="6700"/>
              <a:buFont typeface="Proxima Nova"/>
              <a:buNone/>
              <a:defRPr b="0" i="0" sz="6700" u="none" cap="none" strike="noStrike">
                <a:solidFill>
                  <a:schemeClr val="accent1"/>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9pPr>
          </a:lstStyle>
          <a:p/>
        </p:txBody>
      </p:sp>
      <p:sp>
        <p:nvSpPr>
          <p:cNvPr id="247" name="Google Shape;247;p37"/>
          <p:cNvSpPr txBox="1"/>
          <p:nvPr>
            <p:ph idx="1" type="body"/>
          </p:nvPr>
        </p:nvSpPr>
        <p:spPr>
          <a:xfrm>
            <a:off x="962720" y="5090581"/>
            <a:ext cx="21031200" cy="2065500"/>
          </a:xfrm>
          <a:prstGeom prst="rect">
            <a:avLst/>
          </a:prstGeom>
          <a:noFill/>
          <a:ln>
            <a:noFill/>
          </a:ln>
        </p:spPr>
        <p:txBody>
          <a:bodyPr anchorCtr="0" anchor="t" bIns="91400" lIns="91400" spcFirstLastPara="1" rIns="91400" wrap="square" tIns="91400"/>
          <a:lstStyle>
            <a:lvl1pPr indent="-463550" lvl="0" marL="457200" marR="0" rtl="0" algn="l">
              <a:lnSpc>
                <a:spcPct val="90000"/>
              </a:lnSpc>
              <a:spcBef>
                <a:spcPts val="2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1pPr>
            <a:lvl2pPr indent="-463550" lvl="1" marL="914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2pPr>
            <a:lvl3pPr indent="-463550" lvl="2" marL="1371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3pPr>
            <a:lvl4pPr indent="-463550" lvl="3" marL="1828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indent="-463550" lvl="4" marL="22860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indent="-463550" lvl="5" marL="27432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indent="-463550" lvl="6" marL="3200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indent="-463550" lvl="7" marL="3657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indent="-463550" lvl="8" marL="4114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sp>
        <p:nvSpPr>
          <p:cNvPr id="248" name="Google Shape;248;p37"/>
          <p:cNvSpPr txBox="1"/>
          <p:nvPr>
            <p:ph idx="2" type="body"/>
          </p:nvPr>
        </p:nvSpPr>
        <p:spPr>
          <a:xfrm>
            <a:off x="962720" y="2514600"/>
            <a:ext cx="21030300" cy="1063200"/>
          </a:xfrm>
          <a:prstGeom prst="rect">
            <a:avLst/>
          </a:prstGeom>
          <a:noFill/>
          <a:ln>
            <a:noFill/>
          </a:ln>
        </p:spPr>
        <p:txBody>
          <a:bodyPr anchorCtr="0" anchor="t" bIns="91400" lIns="91400" spcFirstLastPara="1" rIns="91400" wrap="square" tIns="91400"/>
          <a:lstStyle>
            <a:lvl1pPr indent="-228600" lvl="0" marL="457200" marR="0" rtl="0" algn="l">
              <a:lnSpc>
                <a:spcPct val="90000"/>
              </a:lnSpc>
              <a:spcBef>
                <a:spcPts val="2100"/>
              </a:spcBef>
              <a:spcAft>
                <a:spcPts val="0"/>
              </a:spcAft>
              <a:buClr>
                <a:schemeClr val="dk1"/>
              </a:buClr>
              <a:buSzPts val="5100"/>
              <a:buFont typeface="Arial"/>
              <a:buNone/>
              <a:defRPr b="0" i="0" sz="51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1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1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63550" lvl="3" marL="1828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indent="-463550" lvl="4" marL="22860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indent="-463550" lvl="5" marL="27432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indent="-463550" lvl="6" marL="3200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indent="-463550" lvl="7" marL="3657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indent="-463550" lvl="8" marL="4114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sp>
        <p:nvSpPr>
          <p:cNvPr id="249" name="Google Shape;249;p37"/>
          <p:cNvSpPr txBox="1"/>
          <p:nvPr>
            <p:ph idx="3" type="body"/>
          </p:nvPr>
        </p:nvSpPr>
        <p:spPr>
          <a:xfrm>
            <a:off x="962720" y="4038600"/>
            <a:ext cx="21030300" cy="612900"/>
          </a:xfrm>
          <a:prstGeom prst="rect">
            <a:avLst/>
          </a:prstGeom>
          <a:noFill/>
          <a:ln>
            <a:noFill/>
          </a:ln>
        </p:spPr>
        <p:txBody>
          <a:bodyPr anchorCtr="0" anchor="t" bIns="91400" lIns="91400" spcFirstLastPara="1" rIns="91400" wrap="square" tIns="91400"/>
          <a:lstStyle>
            <a:lvl1pPr indent="-228600" lvl="0" marL="457200" marR="0" rtl="0" algn="l">
              <a:lnSpc>
                <a:spcPct val="90000"/>
              </a:lnSpc>
              <a:spcBef>
                <a:spcPts val="2100"/>
              </a:spcBef>
              <a:spcAft>
                <a:spcPts val="0"/>
              </a:spcAft>
              <a:buClr>
                <a:schemeClr val="dk1"/>
              </a:buClr>
              <a:buSzPts val="3700"/>
              <a:buFont typeface="Arial"/>
              <a:buNone/>
              <a:defRPr b="0" i="0" sz="37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1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1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63550" lvl="3" marL="1828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indent="-463550" lvl="4" marL="22860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indent="-463550" lvl="5" marL="27432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indent="-463550" lvl="6" marL="3200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indent="-463550" lvl="7" marL="3657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indent="-463550" lvl="8" marL="4114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sp>
        <p:nvSpPr>
          <p:cNvPr id="250" name="Google Shape;250;p37"/>
          <p:cNvSpPr txBox="1"/>
          <p:nvPr>
            <p:ph idx="4" type="body"/>
          </p:nvPr>
        </p:nvSpPr>
        <p:spPr>
          <a:xfrm>
            <a:off x="15068549" y="12950214"/>
            <a:ext cx="8705700" cy="447900"/>
          </a:xfrm>
          <a:prstGeom prst="rect">
            <a:avLst/>
          </a:prstGeom>
          <a:noFill/>
          <a:ln>
            <a:noFill/>
          </a:ln>
        </p:spPr>
        <p:txBody>
          <a:bodyPr anchorCtr="0" anchor="t" bIns="91400" lIns="91400" spcFirstLastPara="1" rIns="91400" wrap="square" tIns="91400"/>
          <a:lstStyle>
            <a:lvl1pPr indent="-228600" lvl="0" marL="457200" marR="0" rtl="0" algn="r">
              <a:lnSpc>
                <a:spcPct val="90000"/>
              </a:lnSpc>
              <a:spcBef>
                <a:spcPts val="2100"/>
              </a:spcBef>
              <a:spcAft>
                <a:spcPts val="0"/>
              </a:spcAft>
              <a:buClr>
                <a:schemeClr val="dk1"/>
              </a:buClr>
              <a:buSzPts val="3700"/>
              <a:buFont typeface="Arial"/>
              <a:buNone/>
              <a:defRPr b="0" i="0" sz="37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1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1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63550" lvl="3" marL="1828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indent="-463550" lvl="4" marL="22860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indent="-463550" lvl="5" marL="27432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indent="-463550" lvl="6" marL="3200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indent="-463550" lvl="7" marL="3657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indent="-463550" lvl="8" marL="4114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pic>
        <p:nvPicPr>
          <p:cNvPr id="251" name="Google Shape;251;p37"/>
          <p:cNvPicPr preferRelativeResize="0"/>
          <p:nvPr/>
        </p:nvPicPr>
        <p:blipFill rotWithShape="1">
          <a:blip r:embed="rId2">
            <a:alphaModFix/>
          </a:blip>
          <a:srcRect b="0" l="0" r="0" t="0"/>
          <a:stretch/>
        </p:blipFill>
        <p:spPr>
          <a:xfrm>
            <a:off x="336549" y="12948760"/>
            <a:ext cx="2254247" cy="438787"/>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ingle Bullet Column">
  <p:cSld name="Single Bullet Column">
    <p:spTree>
      <p:nvGrpSpPr>
        <p:cNvPr id="252" name="Shape 252"/>
        <p:cNvGrpSpPr/>
        <p:nvPr/>
      </p:nvGrpSpPr>
      <p:grpSpPr>
        <a:xfrm>
          <a:off x="0" y="0"/>
          <a:ext cx="0" cy="0"/>
          <a:chOff x="0" y="0"/>
          <a:chExt cx="0" cy="0"/>
        </a:xfrm>
      </p:grpSpPr>
      <p:cxnSp>
        <p:nvCxnSpPr>
          <p:cNvPr id="253" name="Google Shape;253;p38"/>
          <p:cNvCxnSpPr/>
          <p:nvPr/>
        </p:nvCxnSpPr>
        <p:spPr>
          <a:xfrm>
            <a:off x="0" y="12547600"/>
            <a:ext cx="24384000" cy="0"/>
          </a:xfrm>
          <a:prstGeom prst="straightConnector1">
            <a:avLst/>
          </a:prstGeom>
          <a:noFill/>
          <a:ln cap="flat" cmpd="sng" w="25400">
            <a:solidFill>
              <a:srgbClr val="DCDEE0"/>
            </a:solidFill>
            <a:prstDash val="solid"/>
            <a:miter lim="400000"/>
            <a:headEnd len="sm" w="sm" type="none"/>
            <a:tailEnd len="sm" w="sm" type="none"/>
          </a:ln>
        </p:spPr>
      </p:cxnSp>
      <p:sp>
        <p:nvSpPr>
          <p:cNvPr id="254" name="Google Shape;254;p38"/>
          <p:cNvSpPr txBox="1"/>
          <p:nvPr>
            <p:ph type="title"/>
          </p:nvPr>
        </p:nvSpPr>
        <p:spPr>
          <a:xfrm>
            <a:off x="962720" y="929035"/>
            <a:ext cx="21031200" cy="979200"/>
          </a:xfrm>
          <a:prstGeom prst="rect">
            <a:avLst/>
          </a:prstGeom>
          <a:noFill/>
          <a:ln>
            <a:noFill/>
          </a:ln>
        </p:spPr>
        <p:txBody>
          <a:bodyPr anchorCtr="0" anchor="t" bIns="45725" lIns="91400" spcFirstLastPara="1" rIns="91400" wrap="square" tIns="45725"/>
          <a:lstStyle>
            <a:lvl1pPr lvl="0" marR="0" rtl="0" algn="l">
              <a:lnSpc>
                <a:spcPct val="100000"/>
              </a:lnSpc>
              <a:spcBef>
                <a:spcPts val="0"/>
              </a:spcBef>
              <a:spcAft>
                <a:spcPts val="0"/>
              </a:spcAft>
              <a:buClr>
                <a:srgbClr val="000000"/>
              </a:buClr>
              <a:buSzPts val="1300"/>
              <a:buFont typeface="Arial"/>
              <a:buNone/>
              <a:defRPr b="0" i="0" sz="67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p:txBody>
      </p:sp>
      <p:pic>
        <p:nvPicPr>
          <p:cNvPr id="255" name="Google Shape;255;p38"/>
          <p:cNvPicPr preferRelativeResize="0"/>
          <p:nvPr/>
        </p:nvPicPr>
        <p:blipFill rotWithShape="1">
          <a:blip r:embed="rId2">
            <a:alphaModFix/>
          </a:blip>
          <a:srcRect b="0" l="0" r="0" t="0"/>
          <a:stretch/>
        </p:blipFill>
        <p:spPr>
          <a:xfrm>
            <a:off x="769901" y="12946357"/>
            <a:ext cx="2501395" cy="492461"/>
          </a:xfrm>
          <a:prstGeom prst="rect">
            <a:avLst/>
          </a:prstGeom>
          <a:noFill/>
          <a:ln>
            <a:noFill/>
          </a:ln>
        </p:spPr>
      </p:pic>
      <p:sp>
        <p:nvSpPr>
          <p:cNvPr id="256" name="Google Shape;256;p38"/>
          <p:cNvSpPr txBox="1"/>
          <p:nvPr>
            <p:ph idx="1" type="body"/>
          </p:nvPr>
        </p:nvSpPr>
        <p:spPr>
          <a:xfrm>
            <a:off x="962720" y="3627723"/>
            <a:ext cx="21031200" cy="3168900"/>
          </a:xfrm>
          <a:prstGeom prst="rect">
            <a:avLst/>
          </a:prstGeom>
          <a:noFill/>
          <a:ln>
            <a:noFill/>
          </a:ln>
        </p:spPr>
        <p:txBody>
          <a:bodyPr anchorCtr="0" anchor="t" bIns="45725" lIns="91400" spcFirstLastPara="1" rIns="91400" wrap="square" tIns="45725"/>
          <a:lstStyle>
            <a:lvl1pPr indent="-463550" lvl="0" marL="457200" marR="0" rtl="0" algn="l">
              <a:lnSpc>
                <a:spcPct val="100000"/>
              </a:lnSpc>
              <a:spcBef>
                <a:spcPts val="0"/>
              </a:spcBef>
              <a:spcAft>
                <a:spcPts val="0"/>
              </a:spcAft>
              <a:buClr>
                <a:srgbClr val="000000"/>
              </a:buClr>
              <a:buSzPts val="3700"/>
              <a:buFont typeface="Merriweather Sans"/>
              <a:buChar char="●"/>
              <a:defRPr b="0" i="0" sz="3700" u="none" cap="none" strike="noStrike">
                <a:solidFill>
                  <a:schemeClr val="dk1"/>
                </a:solidFill>
                <a:latin typeface="Arial"/>
                <a:ea typeface="Arial"/>
                <a:cs typeface="Arial"/>
                <a:sym typeface="Arial"/>
              </a:defRPr>
            </a:lvl1pPr>
            <a:lvl2pPr indent="-463550" lvl="1" marL="914400" marR="0" rtl="0" algn="l">
              <a:lnSpc>
                <a:spcPct val="100000"/>
              </a:lnSpc>
              <a:spcBef>
                <a:spcPts val="0"/>
              </a:spcBef>
              <a:spcAft>
                <a:spcPts val="0"/>
              </a:spcAft>
              <a:buClr>
                <a:srgbClr val="000000"/>
              </a:buClr>
              <a:buSzPts val="3700"/>
              <a:buFont typeface="Arial"/>
              <a:buChar char="–"/>
              <a:defRPr b="0" i="0" sz="3700" u="none" cap="none" strike="noStrike">
                <a:solidFill>
                  <a:schemeClr val="dk1"/>
                </a:solidFill>
                <a:latin typeface="Arial"/>
                <a:ea typeface="Arial"/>
                <a:cs typeface="Arial"/>
                <a:sym typeface="Arial"/>
              </a:defRPr>
            </a:lvl2pPr>
            <a:lvl3pPr indent="-463550" lvl="2" marL="1371600" marR="0" rtl="0" algn="l">
              <a:lnSpc>
                <a:spcPct val="100000"/>
              </a:lnSpc>
              <a:spcBef>
                <a:spcPts val="0"/>
              </a:spcBef>
              <a:spcAft>
                <a:spcPts val="0"/>
              </a:spcAft>
              <a:buClr>
                <a:srgbClr val="000000"/>
              </a:buClr>
              <a:buSzPts val="3700"/>
              <a:buFont typeface="Merriweather Sans"/>
              <a:buChar char="○"/>
              <a:defRPr b="0" i="0" sz="3700" u="none" cap="none" strike="noStrike">
                <a:solidFill>
                  <a:schemeClr val="dk1"/>
                </a:solidFill>
                <a:latin typeface="Arial"/>
                <a:ea typeface="Arial"/>
                <a:cs typeface="Arial"/>
                <a:sym typeface="Arial"/>
              </a:defRPr>
            </a:lvl3pPr>
            <a:lvl4pPr indent="-463550" lvl="3" marL="1828800" marR="0" rtl="0" algn="l">
              <a:lnSpc>
                <a:spcPct val="100000"/>
              </a:lnSpc>
              <a:spcBef>
                <a:spcPts val="0"/>
              </a:spcBef>
              <a:spcAft>
                <a:spcPts val="0"/>
              </a:spcAft>
              <a:buClr>
                <a:srgbClr val="000000"/>
              </a:buClr>
              <a:buSzPts val="3700"/>
              <a:buFont typeface="Arial"/>
              <a:buChar char="-"/>
              <a:defRPr b="0" i="0" sz="3700" u="none" cap="none" strike="noStrike">
                <a:solidFill>
                  <a:schemeClr val="dk1"/>
                </a:solidFill>
                <a:latin typeface="Arial"/>
                <a:ea typeface="Arial"/>
                <a:cs typeface="Arial"/>
                <a:sym typeface="Arial"/>
              </a:defRPr>
            </a:lvl4pPr>
            <a:lvl5pPr indent="-463550" lvl="4" marL="2286000" marR="0" rtl="0" algn="l">
              <a:lnSpc>
                <a:spcPct val="100000"/>
              </a:lnSpc>
              <a:spcBef>
                <a:spcPts val="0"/>
              </a:spcBef>
              <a:spcAft>
                <a:spcPts val="0"/>
              </a:spcAft>
              <a:buClr>
                <a:srgbClr val="000000"/>
              </a:buClr>
              <a:buSzPts val="3700"/>
              <a:buFont typeface="Arial"/>
              <a:buChar char="・"/>
              <a:defRPr b="0" i="0" sz="37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p:txBody>
      </p:sp>
      <p:sp>
        <p:nvSpPr>
          <p:cNvPr id="257" name="Google Shape;257;p38"/>
          <p:cNvSpPr txBox="1"/>
          <p:nvPr>
            <p:ph idx="12" type="sldNum"/>
          </p:nvPr>
        </p:nvSpPr>
        <p:spPr>
          <a:xfrm>
            <a:off x="23126067" y="12836525"/>
            <a:ext cx="952800" cy="634500"/>
          </a:xfrm>
          <a:prstGeom prst="rect">
            <a:avLst/>
          </a:prstGeom>
          <a:noFill/>
          <a:ln>
            <a:noFill/>
          </a:ln>
        </p:spPr>
        <p:txBody>
          <a:bodyPr anchorCtr="0" anchor="t" bIns="45725" lIns="91400" spcFirstLastPara="1" rIns="91400" wrap="square" tIns="45725">
            <a:noAutofit/>
          </a:bodyPr>
          <a:lstStyle>
            <a:lvl1pPr indent="0" lvl="0"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r>
              <a:rPr lang="en-US"/>
              <a:t> </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ection title">
  <p:cSld name="1_Section title">
    <p:spTree>
      <p:nvGrpSpPr>
        <p:cNvPr id="258" name="Shape 258"/>
        <p:cNvGrpSpPr/>
        <p:nvPr/>
      </p:nvGrpSpPr>
      <p:grpSpPr>
        <a:xfrm>
          <a:off x="0" y="0"/>
          <a:ext cx="0" cy="0"/>
          <a:chOff x="0" y="0"/>
          <a:chExt cx="0" cy="0"/>
        </a:xfrm>
      </p:grpSpPr>
      <p:sp>
        <p:nvSpPr>
          <p:cNvPr id="259" name="Google Shape;259;p39"/>
          <p:cNvSpPr/>
          <p:nvPr/>
        </p:nvSpPr>
        <p:spPr>
          <a:xfrm>
            <a:off x="0" y="0"/>
            <a:ext cx="24407100" cy="13739100"/>
          </a:xfrm>
          <a:prstGeom prst="rect">
            <a:avLst/>
          </a:prstGeom>
          <a:gradFill>
            <a:gsLst>
              <a:gs pos="0">
                <a:srgbClr val="9ACA57"/>
              </a:gs>
              <a:gs pos="100000">
                <a:srgbClr val="6AB850"/>
              </a:gs>
            </a:gsLst>
            <a:lin ang="5934926" scaled="0"/>
          </a:gra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chemeClr val="dk1"/>
              </a:solidFill>
              <a:latin typeface="Proxima Nova"/>
              <a:ea typeface="Proxima Nova"/>
              <a:cs typeface="Proxima Nova"/>
              <a:sym typeface="Proxima Nova"/>
            </a:endParaRPr>
          </a:p>
        </p:txBody>
      </p:sp>
      <p:cxnSp>
        <p:nvCxnSpPr>
          <p:cNvPr id="260" name="Google Shape;260;p39"/>
          <p:cNvCxnSpPr/>
          <p:nvPr/>
        </p:nvCxnSpPr>
        <p:spPr>
          <a:xfrm>
            <a:off x="0" y="12547600"/>
            <a:ext cx="24384000" cy="0"/>
          </a:xfrm>
          <a:prstGeom prst="straightConnector1">
            <a:avLst/>
          </a:prstGeom>
          <a:noFill/>
          <a:ln cap="flat" cmpd="sng" w="19050">
            <a:solidFill>
              <a:srgbClr val="DCDEE0"/>
            </a:solidFill>
            <a:prstDash val="solid"/>
            <a:miter lim="400000"/>
            <a:headEnd len="sm" w="sm" type="none"/>
            <a:tailEnd len="sm" w="sm" type="none"/>
          </a:ln>
        </p:spPr>
      </p:cxnSp>
      <p:cxnSp>
        <p:nvCxnSpPr>
          <p:cNvPr id="261" name="Google Shape;261;p39"/>
          <p:cNvCxnSpPr/>
          <p:nvPr/>
        </p:nvCxnSpPr>
        <p:spPr>
          <a:xfrm>
            <a:off x="0" y="12547600"/>
            <a:ext cx="24384000" cy="0"/>
          </a:xfrm>
          <a:prstGeom prst="straightConnector1">
            <a:avLst/>
          </a:prstGeom>
          <a:noFill/>
          <a:ln cap="flat" cmpd="sng" w="25400">
            <a:solidFill>
              <a:srgbClr val="DCDEE0"/>
            </a:solidFill>
            <a:prstDash val="solid"/>
            <a:miter lim="400000"/>
            <a:headEnd len="sm" w="sm" type="none"/>
            <a:tailEnd len="sm" w="sm" type="none"/>
          </a:ln>
        </p:spPr>
      </p:cxnSp>
      <p:sp>
        <p:nvSpPr>
          <p:cNvPr id="262" name="Google Shape;262;p39"/>
          <p:cNvSpPr txBox="1"/>
          <p:nvPr>
            <p:ph type="title"/>
          </p:nvPr>
        </p:nvSpPr>
        <p:spPr>
          <a:xfrm>
            <a:off x="1676400" y="5544195"/>
            <a:ext cx="21031200" cy="2651100"/>
          </a:xfrm>
          <a:prstGeom prst="rect">
            <a:avLst/>
          </a:prstGeom>
          <a:noFill/>
          <a:ln>
            <a:noFill/>
          </a:ln>
        </p:spPr>
        <p:txBody>
          <a:bodyPr anchorCtr="0" anchor="t" bIns="91400" lIns="91400" spcFirstLastPara="1" rIns="91400" wrap="square" tIns="91400"/>
          <a:lstStyle>
            <a:lvl1pPr lvl="0" marR="0" rtl="0" algn="ctr">
              <a:lnSpc>
                <a:spcPct val="90000"/>
              </a:lnSpc>
              <a:spcBef>
                <a:spcPts val="0"/>
              </a:spcBef>
              <a:spcAft>
                <a:spcPts val="0"/>
              </a:spcAft>
              <a:buClr>
                <a:schemeClr val="lt1"/>
              </a:buClr>
              <a:buSzPts val="9600"/>
              <a:buFont typeface="Proxima Nova"/>
              <a:buNone/>
              <a:defRPr b="0" i="0" sz="9600" u="none" cap="none" strike="noStrike">
                <a:solidFill>
                  <a:schemeClr val="lt1"/>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9pPr>
          </a:lstStyle>
          <a:p/>
        </p:txBody>
      </p:sp>
      <p:pic>
        <p:nvPicPr>
          <p:cNvPr id="263" name="Google Shape;263;p39"/>
          <p:cNvPicPr preferRelativeResize="0"/>
          <p:nvPr/>
        </p:nvPicPr>
        <p:blipFill rotWithShape="1">
          <a:blip r:embed="rId2">
            <a:alphaModFix/>
          </a:blip>
          <a:srcRect b="0" l="0" r="0" t="0"/>
          <a:stretch/>
        </p:blipFill>
        <p:spPr>
          <a:xfrm>
            <a:off x="222504" y="12789990"/>
            <a:ext cx="2450593" cy="707136"/>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8_General copy">
  <p:cSld name="8_General copy">
    <p:spTree>
      <p:nvGrpSpPr>
        <p:cNvPr id="264" name="Shape 264"/>
        <p:cNvGrpSpPr/>
        <p:nvPr/>
      </p:nvGrpSpPr>
      <p:grpSpPr>
        <a:xfrm>
          <a:off x="0" y="0"/>
          <a:ext cx="0" cy="0"/>
          <a:chOff x="0" y="0"/>
          <a:chExt cx="0" cy="0"/>
        </a:xfrm>
      </p:grpSpPr>
      <p:sp>
        <p:nvSpPr>
          <p:cNvPr id="265" name="Google Shape;265;p40"/>
          <p:cNvSpPr txBox="1"/>
          <p:nvPr>
            <p:ph type="title"/>
          </p:nvPr>
        </p:nvSpPr>
        <p:spPr>
          <a:xfrm>
            <a:off x="962720" y="929035"/>
            <a:ext cx="21031200" cy="979200"/>
          </a:xfrm>
          <a:prstGeom prst="rect">
            <a:avLst/>
          </a:prstGeom>
          <a:noFill/>
          <a:ln>
            <a:noFill/>
          </a:ln>
        </p:spPr>
        <p:txBody>
          <a:bodyPr anchorCtr="0" anchor="t" bIns="91400" lIns="91400" spcFirstLastPara="1" rIns="91400" wrap="square" tIns="91400"/>
          <a:lstStyle>
            <a:lvl1pPr lvl="0" marR="0" rtl="0" algn="l">
              <a:lnSpc>
                <a:spcPct val="90000"/>
              </a:lnSpc>
              <a:spcBef>
                <a:spcPts val="0"/>
              </a:spcBef>
              <a:spcAft>
                <a:spcPts val="0"/>
              </a:spcAft>
              <a:buClr>
                <a:schemeClr val="accent1"/>
              </a:buClr>
              <a:buSzPts val="6700"/>
              <a:buFont typeface="Proxima Nova"/>
              <a:buNone/>
              <a:defRPr b="0" i="0" sz="6700" u="none" cap="none" strike="noStrike">
                <a:solidFill>
                  <a:schemeClr val="accent1"/>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9pPr>
          </a:lstStyle>
          <a:p/>
        </p:txBody>
      </p:sp>
      <p:sp>
        <p:nvSpPr>
          <p:cNvPr id="266" name="Google Shape;266;p40"/>
          <p:cNvSpPr txBox="1"/>
          <p:nvPr>
            <p:ph idx="1" type="body"/>
          </p:nvPr>
        </p:nvSpPr>
        <p:spPr>
          <a:xfrm>
            <a:off x="962720" y="4038600"/>
            <a:ext cx="21030300" cy="612900"/>
          </a:xfrm>
          <a:prstGeom prst="rect">
            <a:avLst/>
          </a:prstGeom>
          <a:noFill/>
          <a:ln>
            <a:noFill/>
          </a:ln>
        </p:spPr>
        <p:txBody>
          <a:bodyPr anchorCtr="0" anchor="t" bIns="91400" lIns="91400" spcFirstLastPara="1" rIns="91400" wrap="square" tIns="91400"/>
          <a:lstStyle>
            <a:lvl1pPr indent="-228600" lvl="0" marL="457200" marR="0" rtl="0" algn="l">
              <a:lnSpc>
                <a:spcPct val="90000"/>
              </a:lnSpc>
              <a:spcBef>
                <a:spcPts val="2100"/>
              </a:spcBef>
              <a:spcAft>
                <a:spcPts val="0"/>
              </a:spcAft>
              <a:buClr>
                <a:srgbClr val="525252"/>
              </a:buClr>
              <a:buSzPts val="3700"/>
              <a:buFont typeface="Arial"/>
              <a:buNone/>
              <a:defRPr b="0" i="0" sz="3700" u="none" cap="none" strike="noStrike">
                <a:solidFill>
                  <a:srgbClr val="525252"/>
                </a:solidFill>
                <a:latin typeface="Proxima Nova"/>
                <a:ea typeface="Proxima Nova"/>
                <a:cs typeface="Proxima Nova"/>
                <a:sym typeface="Proxima Nova"/>
              </a:defRPr>
            </a:lvl1pPr>
            <a:lvl2pPr indent="-533400" lvl="1" marL="914400" marR="0" rtl="0" algn="l">
              <a:lnSpc>
                <a:spcPct val="90000"/>
              </a:lnSpc>
              <a:spcBef>
                <a:spcPts val="11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1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63550" lvl="3" marL="1828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indent="-463550" lvl="4" marL="22860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indent="-463550" lvl="5" marL="27432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indent="-463550" lvl="6" marL="3200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indent="-463550" lvl="7" marL="3657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indent="-463550" lvl="8" marL="4114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pic>
        <p:nvPicPr>
          <p:cNvPr id="267" name="Google Shape;267;p40"/>
          <p:cNvPicPr preferRelativeResize="0"/>
          <p:nvPr/>
        </p:nvPicPr>
        <p:blipFill rotWithShape="1">
          <a:blip r:embed="rId2">
            <a:alphaModFix/>
          </a:blip>
          <a:srcRect b="0" l="0" r="0" t="0"/>
          <a:stretch/>
        </p:blipFill>
        <p:spPr>
          <a:xfrm>
            <a:off x="336549" y="12948760"/>
            <a:ext cx="2254247" cy="43878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Section title">
  <p:cSld name="2_Section title">
    <p:spTree>
      <p:nvGrpSpPr>
        <p:cNvPr id="268" name="Shape 268"/>
        <p:cNvGrpSpPr/>
        <p:nvPr/>
      </p:nvGrpSpPr>
      <p:grpSpPr>
        <a:xfrm>
          <a:off x="0" y="0"/>
          <a:ext cx="0" cy="0"/>
          <a:chOff x="0" y="0"/>
          <a:chExt cx="0" cy="0"/>
        </a:xfrm>
      </p:grpSpPr>
      <p:sp>
        <p:nvSpPr>
          <p:cNvPr id="269" name="Google Shape;269;p41"/>
          <p:cNvSpPr/>
          <p:nvPr/>
        </p:nvSpPr>
        <p:spPr>
          <a:xfrm>
            <a:off x="0" y="0"/>
            <a:ext cx="24407100" cy="13739100"/>
          </a:xfrm>
          <a:prstGeom prst="rect">
            <a:avLst/>
          </a:prstGeom>
          <a:gradFill>
            <a:gsLst>
              <a:gs pos="0">
                <a:srgbClr val="9ACA57"/>
              </a:gs>
              <a:gs pos="100000">
                <a:srgbClr val="6AB850"/>
              </a:gs>
            </a:gsLst>
            <a:lin ang="5934926" scaled="0"/>
          </a:gra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chemeClr val="dk1"/>
              </a:solidFill>
              <a:latin typeface="Proxima Nova"/>
              <a:ea typeface="Proxima Nova"/>
              <a:cs typeface="Proxima Nova"/>
              <a:sym typeface="Proxima Nova"/>
            </a:endParaRPr>
          </a:p>
        </p:txBody>
      </p:sp>
      <p:cxnSp>
        <p:nvCxnSpPr>
          <p:cNvPr id="270" name="Google Shape;270;p41"/>
          <p:cNvCxnSpPr/>
          <p:nvPr/>
        </p:nvCxnSpPr>
        <p:spPr>
          <a:xfrm>
            <a:off x="0" y="12547600"/>
            <a:ext cx="24384000" cy="0"/>
          </a:xfrm>
          <a:prstGeom prst="straightConnector1">
            <a:avLst/>
          </a:prstGeom>
          <a:noFill/>
          <a:ln cap="flat" cmpd="sng" w="19050">
            <a:solidFill>
              <a:srgbClr val="DCDEE0"/>
            </a:solidFill>
            <a:prstDash val="solid"/>
            <a:miter lim="400000"/>
            <a:headEnd len="sm" w="sm" type="none"/>
            <a:tailEnd len="sm" w="sm" type="none"/>
          </a:ln>
        </p:spPr>
      </p:cxnSp>
      <p:cxnSp>
        <p:nvCxnSpPr>
          <p:cNvPr id="271" name="Google Shape;271;p41"/>
          <p:cNvCxnSpPr/>
          <p:nvPr/>
        </p:nvCxnSpPr>
        <p:spPr>
          <a:xfrm>
            <a:off x="0" y="12547600"/>
            <a:ext cx="24384000" cy="0"/>
          </a:xfrm>
          <a:prstGeom prst="straightConnector1">
            <a:avLst/>
          </a:prstGeom>
          <a:noFill/>
          <a:ln cap="flat" cmpd="sng" w="25400">
            <a:solidFill>
              <a:srgbClr val="DCDEE0"/>
            </a:solidFill>
            <a:prstDash val="solid"/>
            <a:miter lim="400000"/>
            <a:headEnd len="sm" w="sm" type="none"/>
            <a:tailEnd len="sm" w="sm" type="none"/>
          </a:ln>
        </p:spPr>
      </p:cxnSp>
      <p:sp>
        <p:nvSpPr>
          <p:cNvPr id="272" name="Google Shape;272;p41"/>
          <p:cNvSpPr txBox="1"/>
          <p:nvPr>
            <p:ph type="title"/>
          </p:nvPr>
        </p:nvSpPr>
        <p:spPr>
          <a:xfrm>
            <a:off x="1676400" y="5544195"/>
            <a:ext cx="21031200" cy="2651100"/>
          </a:xfrm>
          <a:prstGeom prst="rect">
            <a:avLst/>
          </a:prstGeom>
          <a:noFill/>
          <a:ln>
            <a:noFill/>
          </a:ln>
        </p:spPr>
        <p:txBody>
          <a:bodyPr anchorCtr="0" anchor="t" bIns="91400" lIns="91400" spcFirstLastPara="1" rIns="91400" wrap="square" tIns="91400"/>
          <a:lstStyle>
            <a:lvl1pPr lvl="0" marR="0" rtl="0" algn="ctr">
              <a:lnSpc>
                <a:spcPct val="90000"/>
              </a:lnSpc>
              <a:spcBef>
                <a:spcPts val="0"/>
              </a:spcBef>
              <a:spcAft>
                <a:spcPts val="0"/>
              </a:spcAft>
              <a:buClr>
                <a:schemeClr val="lt1"/>
              </a:buClr>
              <a:buSzPts val="9600"/>
              <a:buFont typeface="Proxima Nova"/>
              <a:buNone/>
              <a:defRPr b="0" i="0" sz="9600" u="none" cap="none" strike="noStrike">
                <a:solidFill>
                  <a:schemeClr val="lt1"/>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9pPr>
          </a:lstStyle>
          <a:p/>
        </p:txBody>
      </p:sp>
      <p:pic>
        <p:nvPicPr>
          <p:cNvPr id="273" name="Google Shape;273;p41"/>
          <p:cNvPicPr preferRelativeResize="0"/>
          <p:nvPr/>
        </p:nvPicPr>
        <p:blipFill rotWithShape="1">
          <a:blip r:embed="rId2">
            <a:alphaModFix/>
          </a:blip>
          <a:srcRect b="0" l="0" r="0" t="0"/>
          <a:stretch/>
        </p:blipFill>
        <p:spPr>
          <a:xfrm>
            <a:off x="222504" y="12789990"/>
            <a:ext cx="2450593" cy="70713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 - Minimal - no-bottom-bar">
  <p:cSld name="Bullet - Minimal - no-bottom-bar">
    <p:spTree>
      <p:nvGrpSpPr>
        <p:cNvPr id="23" name="Shape 23"/>
        <p:cNvGrpSpPr/>
        <p:nvPr/>
      </p:nvGrpSpPr>
      <p:grpSpPr>
        <a:xfrm>
          <a:off x="0" y="0"/>
          <a:ext cx="0" cy="0"/>
          <a:chOff x="0" y="0"/>
          <a:chExt cx="0" cy="0"/>
        </a:xfrm>
      </p:grpSpPr>
      <p:sp>
        <p:nvSpPr>
          <p:cNvPr id="24" name="Google Shape;24;p5"/>
          <p:cNvSpPr txBox="1"/>
          <p:nvPr>
            <p:ph type="title"/>
          </p:nvPr>
        </p:nvSpPr>
        <p:spPr>
          <a:xfrm>
            <a:off x="612551" y="603504"/>
            <a:ext cx="22882462" cy="1609344"/>
          </a:xfrm>
          <a:prstGeom prst="rect">
            <a:avLst/>
          </a:prstGeom>
          <a:noFill/>
          <a:ln>
            <a:noFill/>
          </a:ln>
        </p:spPr>
        <p:txBody>
          <a:bodyPr anchorCtr="0" anchor="t" bIns="45700" lIns="91425" spcFirstLastPara="1" rIns="91425" wrap="square" tIns="45700"/>
          <a:lstStyle>
            <a:lvl1pPr lvl="0" marR="0" rtl="0" algn="l">
              <a:lnSpc>
                <a:spcPct val="80000"/>
              </a:lnSpc>
              <a:spcBef>
                <a:spcPts val="0"/>
              </a:spcBef>
              <a:spcAft>
                <a:spcPts val="0"/>
              </a:spcAft>
              <a:buClr>
                <a:schemeClr val="dk1"/>
              </a:buClr>
              <a:buSzPts val="7200"/>
              <a:buFont typeface="Proxima Nova"/>
              <a:buNone/>
              <a:defRPr b="0" i="0" sz="7200" u="none" cap="none" strike="noStrike">
                <a:solidFill>
                  <a:schemeClr val="dk1"/>
                </a:solidFill>
                <a:latin typeface="Proxima Nova"/>
                <a:ea typeface="Proxima Nova"/>
                <a:cs typeface="Proxima Nova"/>
                <a:sym typeface="Proxima Nov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 name="Google Shape;25;p5"/>
          <p:cNvSpPr txBox="1"/>
          <p:nvPr>
            <p:ph idx="1" type="body"/>
          </p:nvPr>
        </p:nvSpPr>
        <p:spPr>
          <a:xfrm>
            <a:off x="412849" y="2248078"/>
            <a:ext cx="22865180" cy="9930384"/>
          </a:xfrm>
          <a:prstGeom prst="rect">
            <a:avLst/>
          </a:prstGeom>
          <a:noFill/>
          <a:ln>
            <a:noFill/>
          </a:ln>
        </p:spPr>
        <p:txBody>
          <a:bodyPr anchorCtr="0" anchor="t" bIns="45700" lIns="91425" spcFirstLastPara="1" rIns="91425" wrap="square" tIns="45700"/>
          <a:lstStyle>
            <a:lvl1pPr indent="-508000" lvl="0" marL="457200" marR="0" rtl="0" algn="l">
              <a:lnSpc>
                <a:spcPct val="100000"/>
              </a:lnSpc>
              <a:spcBef>
                <a:spcPts val="6000"/>
              </a:spcBef>
              <a:spcAft>
                <a:spcPts val="0"/>
              </a:spcAft>
              <a:buClr>
                <a:srgbClr val="435153"/>
              </a:buClr>
              <a:buSzPts val="4400"/>
              <a:buFont typeface="Merriweather Sans"/>
              <a:buChar char=" "/>
              <a:defRPr b="0" i="0" sz="4400" u="none" cap="none" strike="noStrike">
                <a:solidFill>
                  <a:srgbClr val="435153"/>
                </a:solidFill>
                <a:latin typeface="Proxima Nova"/>
                <a:ea typeface="Proxima Nova"/>
                <a:cs typeface="Proxima Nova"/>
                <a:sym typeface="Proxima Nova"/>
              </a:defRPr>
            </a:lvl1pPr>
            <a:lvl2pPr indent="-533400" lvl="1" marL="914400" marR="0" rtl="0" algn="l">
              <a:lnSpc>
                <a:spcPct val="95000"/>
              </a:lnSpc>
              <a:spcBef>
                <a:spcPts val="1200"/>
              </a:spcBef>
              <a:spcAft>
                <a:spcPts val="0"/>
              </a:spcAft>
              <a:buClr>
                <a:srgbClr val="7F7F7F"/>
              </a:buClr>
              <a:buSzPts val="4800"/>
              <a:buFont typeface="Merriweather Sans"/>
              <a:buChar char="-"/>
              <a:defRPr b="0" i="0" sz="4800" u="none" cap="none" strike="noStrike">
                <a:solidFill>
                  <a:srgbClr val="435153"/>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rgbClr val="435153"/>
              </a:buClr>
              <a:buSzPts val="4000"/>
              <a:buFont typeface="Arial"/>
              <a:buChar char="•"/>
              <a:defRPr b="0" i="0" sz="4000" u="none" cap="none" strike="noStrike">
                <a:solidFill>
                  <a:srgbClr val="435153"/>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rgbClr val="435153"/>
              </a:buClr>
              <a:buSzPts val="3600"/>
              <a:buFont typeface="Arial"/>
              <a:buChar char="•"/>
              <a:defRPr b="0" i="0" sz="3600" u="none" cap="none" strike="noStrike">
                <a:solidFill>
                  <a:srgbClr val="435153"/>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rgbClr val="435153"/>
              </a:buClr>
              <a:buSzPts val="3600"/>
              <a:buFont typeface="Arial"/>
              <a:buChar char="•"/>
              <a:defRPr b="0" i="0" sz="3600" u="none" cap="none" strike="noStrike">
                <a:solidFill>
                  <a:srgbClr val="435153"/>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26" name="Google Shape;26;p5"/>
          <p:cNvSpPr/>
          <p:nvPr/>
        </p:nvSpPr>
        <p:spPr>
          <a:xfrm>
            <a:off x="812983" y="12700000"/>
            <a:ext cx="22682028" cy="42672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200">
              <a:solidFill>
                <a:schemeClr val="lt1"/>
              </a:solidFill>
              <a:latin typeface="Proxima Nova"/>
              <a:ea typeface="Proxima Nova"/>
              <a:cs typeface="Proxima Nova"/>
              <a:sym typeface="Proxima Nova"/>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General copy">
  <p:cSld name="2_General copy">
    <p:spTree>
      <p:nvGrpSpPr>
        <p:cNvPr id="274" name="Shape 274"/>
        <p:cNvGrpSpPr/>
        <p:nvPr/>
      </p:nvGrpSpPr>
      <p:grpSpPr>
        <a:xfrm>
          <a:off x="0" y="0"/>
          <a:ext cx="0" cy="0"/>
          <a:chOff x="0" y="0"/>
          <a:chExt cx="0" cy="0"/>
        </a:xfrm>
      </p:grpSpPr>
      <p:sp>
        <p:nvSpPr>
          <p:cNvPr id="275" name="Google Shape;275;p42"/>
          <p:cNvSpPr txBox="1"/>
          <p:nvPr>
            <p:ph type="title"/>
          </p:nvPr>
        </p:nvSpPr>
        <p:spPr>
          <a:xfrm>
            <a:off x="962720" y="929035"/>
            <a:ext cx="21031200" cy="979200"/>
          </a:xfrm>
          <a:prstGeom prst="rect">
            <a:avLst/>
          </a:prstGeom>
          <a:noFill/>
          <a:ln>
            <a:noFill/>
          </a:ln>
        </p:spPr>
        <p:txBody>
          <a:bodyPr anchorCtr="0" anchor="t" bIns="91400" lIns="91400" spcFirstLastPara="1" rIns="91400" wrap="square" tIns="91400"/>
          <a:lstStyle>
            <a:lvl1pPr lvl="0" marR="0" rtl="0" algn="l">
              <a:lnSpc>
                <a:spcPct val="90000"/>
              </a:lnSpc>
              <a:spcBef>
                <a:spcPts val="0"/>
              </a:spcBef>
              <a:spcAft>
                <a:spcPts val="0"/>
              </a:spcAft>
              <a:buClr>
                <a:schemeClr val="accent1"/>
              </a:buClr>
              <a:buSzPts val="6700"/>
              <a:buFont typeface="Proxima Nova"/>
              <a:buNone/>
              <a:defRPr b="0" i="0" sz="6700" u="none" cap="none" strike="noStrike">
                <a:solidFill>
                  <a:schemeClr val="accent1"/>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9pPr>
          </a:lstStyle>
          <a:p/>
        </p:txBody>
      </p:sp>
      <p:sp>
        <p:nvSpPr>
          <p:cNvPr id="276" name="Google Shape;276;p42"/>
          <p:cNvSpPr txBox="1"/>
          <p:nvPr>
            <p:ph idx="1" type="body"/>
          </p:nvPr>
        </p:nvSpPr>
        <p:spPr>
          <a:xfrm>
            <a:off x="962720" y="2828365"/>
            <a:ext cx="21030300" cy="612900"/>
          </a:xfrm>
          <a:prstGeom prst="rect">
            <a:avLst/>
          </a:prstGeom>
          <a:noFill/>
          <a:ln>
            <a:noFill/>
          </a:ln>
        </p:spPr>
        <p:txBody>
          <a:bodyPr anchorCtr="0" anchor="t" bIns="91400" lIns="91400" spcFirstLastPara="1" rIns="91400" wrap="square" tIns="91400"/>
          <a:lstStyle>
            <a:lvl1pPr indent="-228600" lvl="0" marL="457200" marR="0" rtl="0" algn="l">
              <a:lnSpc>
                <a:spcPct val="90000"/>
              </a:lnSpc>
              <a:spcBef>
                <a:spcPts val="2100"/>
              </a:spcBef>
              <a:spcAft>
                <a:spcPts val="0"/>
              </a:spcAft>
              <a:buClr>
                <a:srgbClr val="525252"/>
              </a:buClr>
              <a:buSzPts val="3700"/>
              <a:buFont typeface="Arial"/>
              <a:buNone/>
              <a:defRPr b="0" i="0" sz="3700" u="none" cap="none" strike="noStrike">
                <a:solidFill>
                  <a:srgbClr val="525252"/>
                </a:solidFill>
                <a:latin typeface="Proxima Nova"/>
                <a:ea typeface="Proxima Nova"/>
                <a:cs typeface="Proxima Nova"/>
                <a:sym typeface="Proxima Nova"/>
              </a:defRPr>
            </a:lvl1pPr>
            <a:lvl2pPr indent="-533400" lvl="1" marL="914400" marR="0" rtl="0" algn="l">
              <a:lnSpc>
                <a:spcPct val="90000"/>
              </a:lnSpc>
              <a:spcBef>
                <a:spcPts val="11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1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63550" lvl="3" marL="1828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indent="-463550" lvl="4" marL="22860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indent="-463550" lvl="5" marL="27432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indent="-463550" lvl="6" marL="3200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indent="-463550" lvl="7" marL="3657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indent="-463550" lvl="8" marL="4114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pic>
        <p:nvPicPr>
          <p:cNvPr id="277" name="Google Shape;277;p42"/>
          <p:cNvPicPr preferRelativeResize="0"/>
          <p:nvPr/>
        </p:nvPicPr>
        <p:blipFill rotWithShape="1">
          <a:blip r:embed="rId2">
            <a:alphaModFix/>
          </a:blip>
          <a:srcRect b="0" l="0" r="0" t="0"/>
          <a:stretch/>
        </p:blipFill>
        <p:spPr>
          <a:xfrm>
            <a:off x="336549" y="12948760"/>
            <a:ext cx="2254247" cy="438787"/>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gue" showMasterSp="0">
  <p:cSld name="Segue">
    <p:spTree>
      <p:nvGrpSpPr>
        <p:cNvPr id="278" name="Shape 278"/>
        <p:cNvGrpSpPr/>
        <p:nvPr/>
      </p:nvGrpSpPr>
      <p:grpSpPr>
        <a:xfrm>
          <a:off x="0" y="0"/>
          <a:ext cx="0" cy="0"/>
          <a:chOff x="0" y="0"/>
          <a:chExt cx="0" cy="0"/>
        </a:xfrm>
      </p:grpSpPr>
      <p:sp>
        <p:nvSpPr>
          <p:cNvPr id="279" name="Google Shape;279;p43"/>
          <p:cNvSpPr/>
          <p:nvPr/>
        </p:nvSpPr>
        <p:spPr>
          <a:xfrm>
            <a:off x="0" y="0"/>
            <a:ext cx="24384000" cy="355200"/>
          </a:xfrm>
          <a:prstGeom prst="rect">
            <a:avLst/>
          </a:prstGeom>
          <a:solidFill>
            <a:schemeClr val="lt2"/>
          </a:solidFill>
          <a:ln>
            <a:noFill/>
          </a:ln>
        </p:spPr>
        <p:txBody>
          <a:bodyPr anchorCtr="0" anchor="ctr" bIns="91475" lIns="182925" spcFirstLastPara="1" rIns="182925" wrap="square" tIns="91475">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96D6"/>
              </a:solidFill>
              <a:latin typeface="Arial"/>
              <a:ea typeface="Arial"/>
              <a:cs typeface="Arial"/>
              <a:sym typeface="Arial"/>
            </a:endParaRPr>
          </a:p>
        </p:txBody>
      </p:sp>
      <p:sp>
        <p:nvSpPr>
          <p:cNvPr id="280" name="Google Shape;280;p43"/>
          <p:cNvSpPr/>
          <p:nvPr/>
        </p:nvSpPr>
        <p:spPr>
          <a:xfrm>
            <a:off x="0" y="0"/>
            <a:ext cx="24384000" cy="355200"/>
          </a:xfrm>
          <a:prstGeom prst="rect">
            <a:avLst/>
          </a:prstGeom>
          <a:solidFill>
            <a:schemeClr val="lt2"/>
          </a:solidFill>
          <a:ln>
            <a:noFill/>
          </a:ln>
        </p:spPr>
        <p:txBody>
          <a:bodyPr anchorCtr="0" anchor="ctr" bIns="91475" lIns="182925" spcFirstLastPara="1" rIns="182925" wrap="square" tIns="91475">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96D6"/>
              </a:solidFill>
              <a:latin typeface="Arial"/>
              <a:ea typeface="Arial"/>
              <a:cs typeface="Arial"/>
              <a:sym typeface="Arial"/>
            </a:endParaRPr>
          </a:p>
        </p:txBody>
      </p:sp>
      <p:sp>
        <p:nvSpPr>
          <p:cNvPr id="281" name="Google Shape;281;p43"/>
          <p:cNvSpPr/>
          <p:nvPr/>
        </p:nvSpPr>
        <p:spPr>
          <a:xfrm>
            <a:off x="23162656" y="13160819"/>
            <a:ext cx="520800" cy="350400"/>
          </a:xfrm>
          <a:prstGeom prst="rect">
            <a:avLst/>
          </a:prstGeom>
          <a:noFill/>
          <a:ln>
            <a:noFill/>
          </a:ln>
        </p:spPr>
        <p:txBody>
          <a:bodyPr anchorCtr="0" anchor="b" bIns="82125" lIns="164275" spcFirstLastPara="1" rIns="164275" wrap="square" tIns="821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C0C0C0"/>
                </a:solidFill>
                <a:latin typeface="Arial"/>
                <a:ea typeface="Arial"/>
                <a:cs typeface="Arial"/>
                <a:sym typeface="Arial"/>
              </a:rPr>
              <a:t>‹#›</a:t>
            </a:fld>
            <a:endParaRPr b="0" i="0" sz="1300" u="none" cap="none" strike="noStrike">
              <a:solidFill>
                <a:srgbClr val="C0C0C0"/>
              </a:solidFill>
              <a:latin typeface="Arial"/>
              <a:ea typeface="Arial"/>
              <a:cs typeface="Arial"/>
              <a:sym typeface="Arial"/>
            </a:endParaRPr>
          </a:p>
        </p:txBody>
      </p:sp>
      <p:sp>
        <p:nvSpPr>
          <p:cNvPr id="282" name="Google Shape;282;p43"/>
          <p:cNvSpPr txBox="1"/>
          <p:nvPr>
            <p:ph type="ctrTitle"/>
          </p:nvPr>
        </p:nvSpPr>
        <p:spPr>
          <a:xfrm>
            <a:off x="590381" y="3241283"/>
            <a:ext cx="21632700" cy="4814400"/>
          </a:xfrm>
          <a:prstGeom prst="rect">
            <a:avLst/>
          </a:prstGeom>
          <a:noFill/>
          <a:ln>
            <a:noFill/>
          </a:ln>
        </p:spPr>
        <p:txBody>
          <a:bodyPr anchorCtr="0" anchor="t" bIns="91400" lIns="91400" spcFirstLastPara="1" rIns="91400" wrap="square" tIns="91400"/>
          <a:lstStyle>
            <a:lvl1pPr lvl="0" marR="0" rtl="0" algn="l">
              <a:lnSpc>
                <a:spcPct val="85000"/>
              </a:lnSpc>
              <a:spcBef>
                <a:spcPts val="0"/>
              </a:spcBef>
              <a:spcAft>
                <a:spcPts val="0"/>
              </a:spcAft>
              <a:buClr>
                <a:schemeClr val="accent1"/>
              </a:buClr>
              <a:buSzPts val="6700"/>
              <a:buFont typeface="Proxima Nova"/>
              <a:buNone/>
              <a:defRPr b="0" i="0" sz="6700" u="none" cap="none" strike="noStrike">
                <a:solidFill>
                  <a:schemeClr val="accent1"/>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9pPr>
          </a:lstStyle>
          <a:p/>
        </p:txBody>
      </p:sp>
      <p:pic>
        <p:nvPicPr>
          <p:cNvPr id="283" name="Google Shape;283;p43"/>
          <p:cNvPicPr preferRelativeResize="0"/>
          <p:nvPr/>
        </p:nvPicPr>
        <p:blipFill rotWithShape="1">
          <a:blip r:embed="rId2">
            <a:alphaModFix/>
          </a:blip>
          <a:srcRect b="0" l="0" r="0" t="0"/>
          <a:stretch/>
        </p:blipFill>
        <p:spPr>
          <a:xfrm>
            <a:off x="336549" y="12948760"/>
            <a:ext cx="2254247" cy="438787"/>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General copy">
  <p:cSld name="1_General copy">
    <p:spTree>
      <p:nvGrpSpPr>
        <p:cNvPr id="284" name="Shape 284"/>
        <p:cNvGrpSpPr/>
        <p:nvPr/>
      </p:nvGrpSpPr>
      <p:grpSpPr>
        <a:xfrm>
          <a:off x="0" y="0"/>
          <a:ext cx="0" cy="0"/>
          <a:chOff x="0" y="0"/>
          <a:chExt cx="0" cy="0"/>
        </a:xfrm>
      </p:grpSpPr>
      <p:sp>
        <p:nvSpPr>
          <p:cNvPr id="285" name="Google Shape;285;p44"/>
          <p:cNvSpPr txBox="1"/>
          <p:nvPr>
            <p:ph type="title"/>
          </p:nvPr>
        </p:nvSpPr>
        <p:spPr>
          <a:xfrm>
            <a:off x="962720" y="929035"/>
            <a:ext cx="21031200" cy="979200"/>
          </a:xfrm>
          <a:prstGeom prst="rect">
            <a:avLst/>
          </a:prstGeom>
          <a:noFill/>
          <a:ln>
            <a:noFill/>
          </a:ln>
        </p:spPr>
        <p:txBody>
          <a:bodyPr anchorCtr="0" anchor="t" bIns="91400" lIns="91400" spcFirstLastPara="1" rIns="91400" wrap="square" tIns="91400"/>
          <a:lstStyle>
            <a:lvl1pPr lvl="0" marR="0" rtl="0" algn="l">
              <a:lnSpc>
                <a:spcPct val="90000"/>
              </a:lnSpc>
              <a:spcBef>
                <a:spcPts val="0"/>
              </a:spcBef>
              <a:spcAft>
                <a:spcPts val="0"/>
              </a:spcAft>
              <a:buClr>
                <a:schemeClr val="accent1"/>
              </a:buClr>
              <a:buSzPts val="6700"/>
              <a:buFont typeface="Proxima Nova"/>
              <a:buNone/>
              <a:defRPr b="0" i="0" sz="6700" u="none" cap="none" strike="noStrike">
                <a:solidFill>
                  <a:schemeClr val="accent1"/>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9pPr>
          </a:lstStyle>
          <a:p/>
        </p:txBody>
      </p:sp>
      <p:sp>
        <p:nvSpPr>
          <p:cNvPr id="286" name="Google Shape;286;p44"/>
          <p:cNvSpPr txBox="1"/>
          <p:nvPr>
            <p:ph idx="1" type="body"/>
          </p:nvPr>
        </p:nvSpPr>
        <p:spPr>
          <a:xfrm>
            <a:off x="962720" y="4038600"/>
            <a:ext cx="21030300" cy="612900"/>
          </a:xfrm>
          <a:prstGeom prst="rect">
            <a:avLst/>
          </a:prstGeom>
          <a:noFill/>
          <a:ln>
            <a:noFill/>
          </a:ln>
        </p:spPr>
        <p:txBody>
          <a:bodyPr anchorCtr="0" anchor="t" bIns="91400" lIns="91400" spcFirstLastPara="1" rIns="91400" wrap="square" tIns="91400"/>
          <a:lstStyle>
            <a:lvl1pPr indent="-228600" lvl="0" marL="457200" marR="0" rtl="0" algn="l">
              <a:lnSpc>
                <a:spcPct val="90000"/>
              </a:lnSpc>
              <a:spcBef>
                <a:spcPts val="2100"/>
              </a:spcBef>
              <a:spcAft>
                <a:spcPts val="0"/>
              </a:spcAft>
              <a:buClr>
                <a:srgbClr val="525252"/>
              </a:buClr>
              <a:buSzPts val="3700"/>
              <a:buFont typeface="Arial"/>
              <a:buNone/>
              <a:defRPr b="0" i="0" sz="3700" u="none" cap="none" strike="noStrike">
                <a:solidFill>
                  <a:srgbClr val="525252"/>
                </a:solidFill>
                <a:latin typeface="Proxima Nova"/>
                <a:ea typeface="Proxima Nova"/>
                <a:cs typeface="Proxima Nova"/>
                <a:sym typeface="Proxima Nova"/>
              </a:defRPr>
            </a:lvl1pPr>
            <a:lvl2pPr indent="-533400" lvl="1" marL="914400" marR="0" rtl="0" algn="l">
              <a:lnSpc>
                <a:spcPct val="90000"/>
              </a:lnSpc>
              <a:spcBef>
                <a:spcPts val="11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1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63550" lvl="3" marL="1828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indent="-463550" lvl="4" marL="22860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indent="-463550" lvl="5" marL="27432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indent="-463550" lvl="6" marL="3200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indent="-463550" lvl="7" marL="3657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indent="-463550" lvl="8" marL="4114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pic>
        <p:nvPicPr>
          <p:cNvPr id="287" name="Google Shape;287;p44"/>
          <p:cNvPicPr preferRelativeResize="0"/>
          <p:nvPr/>
        </p:nvPicPr>
        <p:blipFill rotWithShape="1">
          <a:blip r:embed="rId2">
            <a:alphaModFix/>
          </a:blip>
          <a:srcRect b="0" l="0" r="0" t="0"/>
          <a:stretch/>
        </p:blipFill>
        <p:spPr>
          <a:xfrm>
            <a:off x="336549" y="12948760"/>
            <a:ext cx="2254247" cy="438787"/>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1">
  <p:cSld name="Title #1">
    <p:spTree>
      <p:nvGrpSpPr>
        <p:cNvPr id="288" name="Shape 288"/>
        <p:cNvGrpSpPr/>
        <p:nvPr/>
      </p:nvGrpSpPr>
      <p:grpSpPr>
        <a:xfrm>
          <a:off x="0" y="0"/>
          <a:ext cx="0" cy="0"/>
          <a:chOff x="0" y="0"/>
          <a:chExt cx="0" cy="0"/>
        </a:xfrm>
      </p:grpSpPr>
      <p:pic>
        <p:nvPicPr>
          <p:cNvPr id="289" name="Google Shape;289;p45"/>
          <p:cNvPicPr preferRelativeResize="0"/>
          <p:nvPr/>
        </p:nvPicPr>
        <p:blipFill rotWithShape="1">
          <a:blip r:embed="rId2">
            <a:alphaModFix/>
          </a:blip>
          <a:srcRect b="0" l="0" r="0" t="0"/>
          <a:stretch/>
        </p:blipFill>
        <p:spPr>
          <a:xfrm>
            <a:off x="-25400" y="0"/>
            <a:ext cx="24434800" cy="12573494"/>
          </a:xfrm>
          <a:prstGeom prst="rect">
            <a:avLst/>
          </a:prstGeom>
          <a:noFill/>
          <a:ln>
            <a:noFill/>
          </a:ln>
        </p:spPr>
      </p:pic>
      <p:sp>
        <p:nvSpPr>
          <p:cNvPr id="290" name="Google Shape;290;p45"/>
          <p:cNvSpPr/>
          <p:nvPr/>
        </p:nvSpPr>
        <p:spPr>
          <a:xfrm>
            <a:off x="-25400" y="9997379"/>
            <a:ext cx="24434400" cy="3805500"/>
          </a:xfrm>
          <a:prstGeom prst="rect">
            <a:avLst/>
          </a:prstGeom>
          <a:solidFill>
            <a:srgbClr val="FFFFFF">
              <a:alpha val="93730"/>
            </a:srgbClr>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chemeClr val="dk1"/>
              </a:solidFill>
              <a:latin typeface="Proxima Nova"/>
              <a:ea typeface="Proxima Nova"/>
              <a:cs typeface="Proxima Nova"/>
              <a:sym typeface="Proxima Nova"/>
            </a:endParaRPr>
          </a:p>
        </p:txBody>
      </p:sp>
      <p:cxnSp>
        <p:nvCxnSpPr>
          <p:cNvPr id="291" name="Google Shape;291;p45"/>
          <p:cNvCxnSpPr/>
          <p:nvPr/>
        </p:nvCxnSpPr>
        <p:spPr>
          <a:xfrm>
            <a:off x="0" y="12547600"/>
            <a:ext cx="24384000" cy="0"/>
          </a:xfrm>
          <a:prstGeom prst="straightConnector1">
            <a:avLst/>
          </a:prstGeom>
          <a:noFill/>
          <a:ln cap="flat" cmpd="sng" w="25400">
            <a:solidFill>
              <a:srgbClr val="DCDEE0"/>
            </a:solidFill>
            <a:prstDash val="solid"/>
            <a:miter lim="400000"/>
            <a:headEnd len="sm" w="sm" type="none"/>
            <a:tailEnd len="sm" w="sm" type="none"/>
          </a:ln>
        </p:spPr>
      </p:cxnSp>
      <p:sp>
        <p:nvSpPr>
          <p:cNvPr id="292" name="Google Shape;292;p45"/>
          <p:cNvSpPr txBox="1"/>
          <p:nvPr>
            <p:ph type="title"/>
          </p:nvPr>
        </p:nvSpPr>
        <p:spPr>
          <a:xfrm>
            <a:off x="962720" y="10652800"/>
            <a:ext cx="21031200" cy="1723200"/>
          </a:xfrm>
          <a:prstGeom prst="rect">
            <a:avLst/>
          </a:prstGeom>
          <a:noFill/>
          <a:ln>
            <a:noFill/>
          </a:ln>
        </p:spPr>
        <p:txBody>
          <a:bodyPr anchorCtr="0" anchor="t" bIns="91400" lIns="91400" spcFirstLastPara="1" rIns="91400" wrap="square" tIns="91400"/>
          <a:lstStyle>
            <a:lvl1pPr lvl="0" marR="0" rtl="0" algn="l">
              <a:lnSpc>
                <a:spcPct val="90000"/>
              </a:lnSpc>
              <a:spcBef>
                <a:spcPts val="0"/>
              </a:spcBef>
              <a:spcAft>
                <a:spcPts val="0"/>
              </a:spcAft>
              <a:buClr>
                <a:schemeClr val="dk1"/>
              </a:buClr>
              <a:buSzPts val="9600"/>
              <a:buFont typeface="Proxima Nova"/>
              <a:buNone/>
              <a:defRPr b="0" i="0" sz="9600" u="none" cap="none" strike="noStrike">
                <a:solidFill>
                  <a:schemeClr val="dk1"/>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9pPr>
          </a:lstStyle>
          <a:p/>
        </p:txBody>
      </p:sp>
      <p:sp>
        <p:nvSpPr>
          <p:cNvPr id="293" name="Google Shape;293;p45"/>
          <p:cNvSpPr txBox="1"/>
          <p:nvPr>
            <p:ph idx="1" type="body"/>
          </p:nvPr>
        </p:nvSpPr>
        <p:spPr>
          <a:xfrm>
            <a:off x="21602702" y="12912966"/>
            <a:ext cx="2172000" cy="551100"/>
          </a:xfrm>
          <a:prstGeom prst="rect">
            <a:avLst/>
          </a:prstGeom>
          <a:noFill/>
          <a:ln>
            <a:noFill/>
          </a:ln>
        </p:spPr>
        <p:txBody>
          <a:bodyPr anchorCtr="0" anchor="t" bIns="91400" lIns="91400" spcFirstLastPara="1" rIns="91400" wrap="square" tIns="91400"/>
          <a:lstStyle>
            <a:lvl1pPr indent="-228600" lvl="0" marL="457200" marR="0" rtl="0" algn="r">
              <a:lnSpc>
                <a:spcPct val="90000"/>
              </a:lnSpc>
              <a:spcBef>
                <a:spcPts val="2100"/>
              </a:spcBef>
              <a:spcAft>
                <a:spcPts val="0"/>
              </a:spcAft>
              <a:buClr>
                <a:schemeClr val="dk1"/>
              </a:buClr>
              <a:buSzPts val="3700"/>
              <a:buFont typeface="Arial"/>
              <a:buNone/>
              <a:defRPr b="0" i="0" sz="37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1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1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63550" lvl="3" marL="1828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indent="-463550" lvl="4" marL="22860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indent="-463550" lvl="5" marL="27432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indent="-463550" lvl="6" marL="3200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indent="-463550" lvl="7" marL="3657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indent="-463550" lvl="8" marL="4114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pic>
        <p:nvPicPr>
          <p:cNvPr id="294" name="Google Shape;294;p45"/>
          <p:cNvPicPr preferRelativeResize="0"/>
          <p:nvPr/>
        </p:nvPicPr>
        <p:blipFill rotWithShape="1">
          <a:blip r:embed="rId3">
            <a:alphaModFix/>
          </a:blip>
          <a:srcRect b="0" l="0" r="0" t="0"/>
          <a:stretch/>
        </p:blipFill>
        <p:spPr>
          <a:xfrm>
            <a:off x="336549" y="12948760"/>
            <a:ext cx="2254247" cy="438787"/>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p:cSld name="Title #2">
    <p:spTree>
      <p:nvGrpSpPr>
        <p:cNvPr id="295" name="Shape 295"/>
        <p:cNvGrpSpPr/>
        <p:nvPr/>
      </p:nvGrpSpPr>
      <p:grpSpPr>
        <a:xfrm>
          <a:off x="0" y="0"/>
          <a:ext cx="0" cy="0"/>
          <a:chOff x="0" y="0"/>
          <a:chExt cx="0" cy="0"/>
        </a:xfrm>
      </p:grpSpPr>
      <p:pic>
        <p:nvPicPr>
          <p:cNvPr id="296" name="Google Shape;296;p46"/>
          <p:cNvPicPr preferRelativeResize="0"/>
          <p:nvPr/>
        </p:nvPicPr>
        <p:blipFill rotWithShape="1">
          <a:blip r:embed="rId2">
            <a:alphaModFix/>
          </a:blip>
          <a:srcRect b="0" l="0" r="0" t="0"/>
          <a:stretch/>
        </p:blipFill>
        <p:spPr>
          <a:xfrm>
            <a:off x="0" y="0"/>
            <a:ext cx="24409400" cy="12552955"/>
          </a:xfrm>
          <a:prstGeom prst="rect">
            <a:avLst/>
          </a:prstGeom>
          <a:noFill/>
          <a:ln>
            <a:noFill/>
          </a:ln>
        </p:spPr>
      </p:pic>
      <p:cxnSp>
        <p:nvCxnSpPr>
          <p:cNvPr id="297" name="Google Shape;297;p46"/>
          <p:cNvCxnSpPr/>
          <p:nvPr/>
        </p:nvCxnSpPr>
        <p:spPr>
          <a:xfrm>
            <a:off x="0" y="12547600"/>
            <a:ext cx="24384000" cy="0"/>
          </a:xfrm>
          <a:prstGeom prst="straightConnector1">
            <a:avLst/>
          </a:prstGeom>
          <a:noFill/>
          <a:ln cap="flat" cmpd="sng" w="25400">
            <a:solidFill>
              <a:srgbClr val="DCDEE0"/>
            </a:solidFill>
            <a:prstDash val="solid"/>
            <a:miter lim="400000"/>
            <a:headEnd len="sm" w="sm" type="none"/>
            <a:tailEnd len="sm" w="sm" type="none"/>
          </a:ln>
        </p:spPr>
      </p:cxnSp>
      <p:sp>
        <p:nvSpPr>
          <p:cNvPr id="298" name="Google Shape;298;p46"/>
          <p:cNvSpPr/>
          <p:nvPr/>
        </p:nvSpPr>
        <p:spPr>
          <a:xfrm>
            <a:off x="-25400" y="9997379"/>
            <a:ext cx="24434400" cy="3805500"/>
          </a:xfrm>
          <a:prstGeom prst="rect">
            <a:avLst/>
          </a:prstGeom>
          <a:solidFill>
            <a:srgbClr val="FFFFFF">
              <a:alpha val="93730"/>
            </a:srgbClr>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chemeClr val="dk1"/>
              </a:solidFill>
              <a:latin typeface="Proxima Nova"/>
              <a:ea typeface="Proxima Nova"/>
              <a:cs typeface="Proxima Nova"/>
              <a:sym typeface="Proxima Nova"/>
            </a:endParaRPr>
          </a:p>
        </p:txBody>
      </p:sp>
      <p:cxnSp>
        <p:nvCxnSpPr>
          <p:cNvPr id="299" name="Google Shape;299;p46"/>
          <p:cNvCxnSpPr/>
          <p:nvPr/>
        </p:nvCxnSpPr>
        <p:spPr>
          <a:xfrm>
            <a:off x="0" y="12547600"/>
            <a:ext cx="24384000" cy="0"/>
          </a:xfrm>
          <a:prstGeom prst="straightConnector1">
            <a:avLst/>
          </a:prstGeom>
          <a:noFill/>
          <a:ln cap="flat" cmpd="sng" w="25400">
            <a:solidFill>
              <a:srgbClr val="DCDEE0"/>
            </a:solidFill>
            <a:prstDash val="solid"/>
            <a:miter lim="400000"/>
            <a:headEnd len="sm" w="sm" type="none"/>
            <a:tailEnd len="sm" w="sm" type="none"/>
          </a:ln>
        </p:spPr>
      </p:cxnSp>
      <p:sp>
        <p:nvSpPr>
          <p:cNvPr id="300" name="Google Shape;300;p46"/>
          <p:cNvSpPr txBox="1"/>
          <p:nvPr>
            <p:ph type="title"/>
          </p:nvPr>
        </p:nvSpPr>
        <p:spPr>
          <a:xfrm>
            <a:off x="962720" y="10652800"/>
            <a:ext cx="21031200" cy="1723200"/>
          </a:xfrm>
          <a:prstGeom prst="rect">
            <a:avLst/>
          </a:prstGeom>
          <a:noFill/>
          <a:ln>
            <a:noFill/>
          </a:ln>
        </p:spPr>
        <p:txBody>
          <a:bodyPr anchorCtr="0" anchor="t" bIns="91400" lIns="91400" spcFirstLastPara="1" rIns="91400" wrap="square" tIns="91400"/>
          <a:lstStyle>
            <a:lvl1pPr lvl="0" marR="0" rtl="0" algn="l">
              <a:lnSpc>
                <a:spcPct val="90000"/>
              </a:lnSpc>
              <a:spcBef>
                <a:spcPts val="0"/>
              </a:spcBef>
              <a:spcAft>
                <a:spcPts val="0"/>
              </a:spcAft>
              <a:buClr>
                <a:schemeClr val="dk1"/>
              </a:buClr>
              <a:buSzPts val="9600"/>
              <a:buFont typeface="Proxima Nova"/>
              <a:buNone/>
              <a:defRPr b="0" i="0" sz="9600" u="none" cap="none" strike="noStrike">
                <a:solidFill>
                  <a:schemeClr val="dk1"/>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9pPr>
          </a:lstStyle>
          <a:p/>
        </p:txBody>
      </p:sp>
      <p:sp>
        <p:nvSpPr>
          <p:cNvPr id="301" name="Google Shape;301;p46"/>
          <p:cNvSpPr txBox="1"/>
          <p:nvPr>
            <p:ph idx="1" type="body"/>
          </p:nvPr>
        </p:nvSpPr>
        <p:spPr>
          <a:xfrm>
            <a:off x="21602702" y="12912966"/>
            <a:ext cx="2172000" cy="551100"/>
          </a:xfrm>
          <a:prstGeom prst="rect">
            <a:avLst/>
          </a:prstGeom>
          <a:noFill/>
          <a:ln>
            <a:noFill/>
          </a:ln>
        </p:spPr>
        <p:txBody>
          <a:bodyPr anchorCtr="0" anchor="t" bIns="91400" lIns="91400" spcFirstLastPara="1" rIns="91400" wrap="square" tIns="91400"/>
          <a:lstStyle>
            <a:lvl1pPr indent="-228600" lvl="0" marL="457200" marR="0" rtl="0" algn="r">
              <a:lnSpc>
                <a:spcPct val="90000"/>
              </a:lnSpc>
              <a:spcBef>
                <a:spcPts val="2100"/>
              </a:spcBef>
              <a:spcAft>
                <a:spcPts val="0"/>
              </a:spcAft>
              <a:buClr>
                <a:schemeClr val="dk1"/>
              </a:buClr>
              <a:buSzPts val="3700"/>
              <a:buFont typeface="Arial"/>
              <a:buNone/>
              <a:defRPr b="0" i="0" sz="37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1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1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63550" lvl="3" marL="1828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indent="-463550" lvl="4" marL="22860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indent="-463550" lvl="5" marL="27432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indent="-463550" lvl="6" marL="3200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indent="-463550" lvl="7" marL="3657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indent="-463550" lvl="8" marL="4114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pic>
        <p:nvPicPr>
          <p:cNvPr id="302" name="Google Shape;302;p46"/>
          <p:cNvPicPr preferRelativeResize="0"/>
          <p:nvPr/>
        </p:nvPicPr>
        <p:blipFill rotWithShape="1">
          <a:blip r:embed="rId3">
            <a:alphaModFix/>
          </a:blip>
          <a:srcRect b="0" l="0" r="0" t="0"/>
          <a:stretch/>
        </p:blipFill>
        <p:spPr>
          <a:xfrm>
            <a:off x="336549" y="12948760"/>
            <a:ext cx="2254247" cy="438787"/>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p:cSld name="Section title">
    <p:spTree>
      <p:nvGrpSpPr>
        <p:cNvPr id="303" name="Shape 303"/>
        <p:cNvGrpSpPr/>
        <p:nvPr/>
      </p:nvGrpSpPr>
      <p:grpSpPr>
        <a:xfrm>
          <a:off x="0" y="0"/>
          <a:ext cx="0" cy="0"/>
          <a:chOff x="0" y="0"/>
          <a:chExt cx="0" cy="0"/>
        </a:xfrm>
      </p:grpSpPr>
      <p:sp>
        <p:nvSpPr>
          <p:cNvPr id="304" name="Google Shape;304;p47"/>
          <p:cNvSpPr/>
          <p:nvPr/>
        </p:nvSpPr>
        <p:spPr>
          <a:xfrm>
            <a:off x="0" y="0"/>
            <a:ext cx="24407100" cy="13739100"/>
          </a:xfrm>
          <a:prstGeom prst="rect">
            <a:avLst/>
          </a:prstGeom>
          <a:gradFill>
            <a:gsLst>
              <a:gs pos="0">
                <a:srgbClr val="9ACA57"/>
              </a:gs>
              <a:gs pos="100000">
                <a:srgbClr val="6AB850"/>
              </a:gs>
            </a:gsLst>
            <a:lin ang="5934926" scaled="0"/>
          </a:gra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chemeClr val="dk1"/>
              </a:solidFill>
              <a:latin typeface="Proxima Nova"/>
              <a:ea typeface="Proxima Nova"/>
              <a:cs typeface="Proxima Nova"/>
              <a:sym typeface="Proxima Nova"/>
            </a:endParaRPr>
          </a:p>
        </p:txBody>
      </p:sp>
      <p:pic>
        <p:nvPicPr>
          <p:cNvPr id="305" name="Google Shape;305;p47"/>
          <p:cNvPicPr preferRelativeResize="0"/>
          <p:nvPr/>
        </p:nvPicPr>
        <p:blipFill rotWithShape="1">
          <a:blip r:embed="rId2">
            <a:alphaModFix/>
          </a:blip>
          <a:srcRect b="0" l="0" r="0" t="0"/>
          <a:stretch/>
        </p:blipFill>
        <p:spPr>
          <a:xfrm>
            <a:off x="803968" y="12801600"/>
            <a:ext cx="2450954" cy="704211"/>
          </a:xfrm>
          <a:prstGeom prst="rect">
            <a:avLst/>
          </a:prstGeom>
          <a:noFill/>
          <a:ln>
            <a:noFill/>
          </a:ln>
        </p:spPr>
      </p:pic>
      <p:cxnSp>
        <p:nvCxnSpPr>
          <p:cNvPr id="306" name="Google Shape;306;p47"/>
          <p:cNvCxnSpPr/>
          <p:nvPr/>
        </p:nvCxnSpPr>
        <p:spPr>
          <a:xfrm>
            <a:off x="0" y="12547600"/>
            <a:ext cx="24384000" cy="0"/>
          </a:xfrm>
          <a:prstGeom prst="straightConnector1">
            <a:avLst/>
          </a:prstGeom>
          <a:noFill/>
          <a:ln cap="flat" cmpd="sng" w="19050">
            <a:solidFill>
              <a:srgbClr val="DCDEE0"/>
            </a:solidFill>
            <a:prstDash val="solid"/>
            <a:miter lim="400000"/>
            <a:headEnd len="sm" w="sm" type="none"/>
            <a:tailEnd len="sm" w="sm" type="none"/>
          </a:ln>
        </p:spPr>
      </p:cxnSp>
      <p:cxnSp>
        <p:nvCxnSpPr>
          <p:cNvPr id="307" name="Google Shape;307;p47"/>
          <p:cNvCxnSpPr/>
          <p:nvPr/>
        </p:nvCxnSpPr>
        <p:spPr>
          <a:xfrm>
            <a:off x="0" y="12547600"/>
            <a:ext cx="24384000" cy="0"/>
          </a:xfrm>
          <a:prstGeom prst="straightConnector1">
            <a:avLst/>
          </a:prstGeom>
          <a:noFill/>
          <a:ln cap="flat" cmpd="sng" w="25400">
            <a:solidFill>
              <a:srgbClr val="DCDEE0"/>
            </a:solidFill>
            <a:prstDash val="solid"/>
            <a:miter lim="400000"/>
            <a:headEnd len="sm" w="sm" type="none"/>
            <a:tailEnd len="sm" w="sm" type="none"/>
          </a:ln>
        </p:spPr>
      </p:cxnSp>
      <p:sp>
        <p:nvSpPr>
          <p:cNvPr id="308" name="Google Shape;308;p47"/>
          <p:cNvSpPr txBox="1"/>
          <p:nvPr>
            <p:ph type="title"/>
          </p:nvPr>
        </p:nvSpPr>
        <p:spPr>
          <a:xfrm>
            <a:off x="1676400" y="5544195"/>
            <a:ext cx="21031200" cy="2651100"/>
          </a:xfrm>
          <a:prstGeom prst="rect">
            <a:avLst/>
          </a:prstGeom>
          <a:noFill/>
          <a:ln>
            <a:noFill/>
          </a:ln>
        </p:spPr>
        <p:txBody>
          <a:bodyPr anchorCtr="0" anchor="t" bIns="91400" lIns="91400" spcFirstLastPara="1" rIns="91400" wrap="square" tIns="91400"/>
          <a:lstStyle>
            <a:lvl1pPr lvl="0" marR="0" rtl="0" algn="ctr">
              <a:lnSpc>
                <a:spcPct val="90000"/>
              </a:lnSpc>
              <a:spcBef>
                <a:spcPts val="0"/>
              </a:spcBef>
              <a:spcAft>
                <a:spcPts val="0"/>
              </a:spcAft>
              <a:buClr>
                <a:schemeClr val="lt1"/>
              </a:buClr>
              <a:buSzPts val="9600"/>
              <a:buFont typeface="Proxima Nova"/>
              <a:buNone/>
              <a:defRPr b="0" i="0" sz="9600" u="none" cap="none" strike="noStrike">
                <a:solidFill>
                  <a:schemeClr val="lt1"/>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9pPr>
          </a:lstStyle>
          <a:p/>
        </p:txBody>
      </p:sp>
      <p:sp>
        <p:nvSpPr>
          <p:cNvPr id="309" name="Google Shape;309;p47"/>
          <p:cNvSpPr txBox="1"/>
          <p:nvPr>
            <p:ph idx="1" type="body"/>
          </p:nvPr>
        </p:nvSpPr>
        <p:spPr>
          <a:xfrm>
            <a:off x="18097502" y="12950214"/>
            <a:ext cx="5676900" cy="555300"/>
          </a:xfrm>
          <a:prstGeom prst="rect">
            <a:avLst/>
          </a:prstGeom>
          <a:noFill/>
          <a:ln>
            <a:noFill/>
          </a:ln>
        </p:spPr>
        <p:txBody>
          <a:bodyPr anchorCtr="0" anchor="t" bIns="91400" lIns="91400" spcFirstLastPara="1" rIns="91400" wrap="square" tIns="91400"/>
          <a:lstStyle>
            <a:lvl1pPr indent="-228600" lvl="0" marL="457200" marR="0" rtl="0" algn="r">
              <a:lnSpc>
                <a:spcPct val="90000"/>
              </a:lnSpc>
              <a:spcBef>
                <a:spcPts val="2100"/>
              </a:spcBef>
              <a:spcAft>
                <a:spcPts val="0"/>
              </a:spcAft>
              <a:buClr>
                <a:schemeClr val="lt1"/>
              </a:buClr>
              <a:buSzPts val="3700"/>
              <a:buFont typeface="Arial"/>
              <a:buNone/>
              <a:defRPr b="0" i="0" sz="3700" u="none" cap="none" strike="noStrike">
                <a:solidFill>
                  <a:schemeClr val="lt1"/>
                </a:solidFill>
                <a:latin typeface="Proxima Nova"/>
                <a:ea typeface="Proxima Nova"/>
                <a:cs typeface="Proxima Nova"/>
                <a:sym typeface="Proxima Nova"/>
              </a:defRPr>
            </a:lvl1pPr>
            <a:lvl2pPr indent="-533400" lvl="1" marL="914400" marR="0" rtl="0" algn="l">
              <a:lnSpc>
                <a:spcPct val="90000"/>
              </a:lnSpc>
              <a:spcBef>
                <a:spcPts val="11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1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63550" lvl="3" marL="1828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indent="-463550" lvl="4" marL="22860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indent="-463550" lvl="5" marL="27432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indent="-463550" lvl="6" marL="3200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indent="-463550" lvl="7" marL="3657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indent="-463550" lvl="8" marL="4114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lumns">
  <p:cSld name="Columns">
    <p:spTree>
      <p:nvGrpSpPr>
        <p:cNvPr id="310" name="Shape 310"/>
        <p:cNvGrpSpPr/>
        <p:nvPr/>
      </p:nvGrpSpPr>
      <p:grpSpPr>
        <a:xfrm>
          <a:off x="0" y="0"/>
          <a:ext cx="0" cy="0"/>
          <a:chOff x="0" y="0"/>
          <a:chExt cx="0" cy="0"/>
        </a:xfrm>
      </p:grpSpPr>
      <p:cxnSp>
        <p:nvCxnSpPr>
          <p:cNvPr id="311" name="Google Shape;311;p48"/>
          <p:cNvCxnSpPr/>
          <p:nvPr/>
        </p:nvCxnSpPr>
        <p:spPr>
          <a:xfrm>
            <a:off x="0" y="12547600"/>
            <a:ext cx="24384000" cy="0"/>
          </a:xfrm>
          <a:prstGeom prst="straightConnector1">
            <a:avLst/>
          </a:prstGeom>
          <a:noFill/>
          <a:ln cap="flat" cmpd="sng" w="25400">
            <a:solidFill>
              <a:srgbClr val="DCDEE0"/>
            </a:solidFill>
            <a:prstDash val="solid"/>
            <a:miter lim="400000"/>
            <a:headEnd len="sm" w="sm" type="none"/>
            <a:tailEnd len="sm" w="sm" type="none"/>
          </a:ln>
        </p:spPr>
      </p:cxnSp>
      <p:pic>
        <p:nvPicPr>
          <p:cNvPr id="312" name="Google Shape;312;p48"/>
          <p:cNvPicPr preferRelativeResize="0"/>
          <p:nvPr/>
        </p:nvPicPr>
        <p:blipFill rotWithShape="1">
          <a:blip r:embed="rId2">
            <a:alphaModFix/>
          </a:blip>
          <a:srcRect b="0" l="0" r="0" t="0"/>
          <a:stretch/>
        </p:blipFill>
        <p:spPr>
          <a:xfrm>
            <a:off x="962720" y="12986670"/>
            <a:ext cx="2115747" cy="411829"/>
          </a:xfrm>
          <a:prstGeom prst="rect">
            <a:avLst/>
          </a:prstGeom>
          <a:noFill/>
          <a:ln>
            <a:noFill/>
          </a:ln>
        </p:spPr>
      </p:pic>
      <p:sp>
        <p:nvSpPr>
          <p:cNvPr id="313" name="Google Shape;313;p48"/>
          <p:cNvSpPr txBox="1"/>
          <p:nvPr>
            <p:ph type="title"/>
          </p:nvPr>
        </p:nvSpPr>
        <p:spPr>
          <a:xfrm>
            <a:off x="962720" y="929035"/>
            <a:ext cx="21031200" cy="979200"/>
          </a:xfrm>
          <a:prstGeom prst="rect">
            <a:avLst/>
          </a:prstGeom>
          <a:noFill/>
          <a:ln>
            <a:noFill/>
          </a:ln>
        </p:spPr>
        <p:txBody>
          <a:bodyPr anchorCtr="0" anchor="t" bIns="91400" lIns="91400" spcFirstLastPara="1" rIns="91400" wrap="square" tIns="91400"/>
          <a:lstStyle>
            <a:lvl1pPr lvl="0" marR="0" rtl="0" algn="l">
              <a:lnSpc>
                <a:spcPct val="90000"/>
              </a:lnSpc>
              <a:spcBef>
                <a:spcPts val="0"/>
              </a:spcBef>
              <a:spcAft>
                <a:spcPts val="0"/>
              </a:spcAft>
              <a:buClr>
                <a:schemeClr val="accent1"/>
              </a:buClr>
              <a:buSzPts val="6700"/>
              <a:buFont typeface="Proxima Nova"/>
              <a:buNone/>
              <a:defRPr b="0" i="0" sz="6700" u="none" cap="none" strike="noStrike">
                <a:solidFill>
                  <a:schemeClr val="accent1"/>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9pPr>
          </a:lstStyle>
          <a:p/>
        </p:txBody>
      </p:sp>
      <p:sp>
        <p:nvSpPr>
          <p:cNvPr id="314" name="Google Shape;314;p48"/>
          <p:cNvSpPr txBox="1"/>
          <p:nvPr>
            <p:ph idx="1" type="body"/>
          </p:nvPr>
        </p:nvSpPr>
        <p:spPr>
          <a:xfrm>
            <a:off x="17165438" y="5433390"/>
            <a:ext cx="4524000" cy="2065500"/>
          </a:xfrm>
          <a:prstGeom prst="rect">
            <a:avLst/>
          </a:prstGeom>
          <a:noFill/>
          <a:ln>
            <a:noFill/>
          </a:ln>
        </p:spPr>
        <p:txBody>
          <a:bodyPr anchorCtr="0" anchor="t" bIns="91400" lIns="91400" spcFirstLastPara="1" rIns="91400" wrap="square" tIns="91400"/>
          <a:lstStyle>
            <a:lvl1pPr indent="-463550" lvl="0" marL="457200" marR="0" rtl="0" algn="l">
              <a:lnSpc>
                <a:spcPct val="90000"/>
              </a:lnSpc>
              <a:spcBef>
                <a:spcPts val="2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1pPr>
            <a:lvl2pPr indent="-463550" lvl="1" marL="914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2pPr>
            <a:lvl3pPr indent="-463550" lvl="2" marL="1371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3pPr>
            <a:lvl4pPr indent="-463550" lvl="3" marL="1828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indent="-463550" lvl="4" marL="22860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indent="-463550" lvl="5" marL="27432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indent="-463550" lvl="6" marL="3200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indent="-463550" lvl="7" marL="3657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indent="-463550" lvl="8" marL="4114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sp>
        <p:nvSpPr>
          <p:cNvPr id="315" name="Google Shape;315;p48"/>
          <p:cNvSpPr txBox="1"/>
          <p:nvPr>
            <p:ph idx="2" type="body"/>
          </p:nvPr>
        </p:nvSpPr>
        <p:spPr>
          <a:xfrm>
            <a:off x="1267517" y="5433390"/>
            <a:ext cx="4524000" cy="2065500"/>
          </a:xfrm>
          <a:prstGeom prst="rect">
            <a:avLst/>
          </a:prstGeom>
          <a:noFill/>
          <a:ln>
            <a:noFill/>
          </a:ln>
        </p:spPr>
        <p:txBody>
          <a:bodyPr anchorCtr="0" anchor="t" bIns="91400" lIns="91400" spcFirstLastPara="1" rIns="91400" wrap="square" tIns="91400"/>
          <a:lstStyle>
            <a:lvl1pPr indent="-463550" lvl="0" marL="457200" marR="0" rtl="0" algn="l">
              <a:lnSpc>
                <a:spcPct val="90000"/>
              </a:lnSpc>
              <a:spcBef>
                <a:spcPts val="2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1pPr>
            <a:lvl2pPr indent="-463550" lvl="1" marL="914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2pPr>
            <a:lvl3pPr indent="-463550" lvl="2" marL="1371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3pPr>
            <a:lvl4pPr indent="-463550" lvl="3" marL="1828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indent="-463550" lvl="4" marL="22860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indent="-463550" lvl="5" marL="27432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indent="-463550" lvl="6" marL="3200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indent="-463550" lvl="7" marL="3657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indent="-463550" lvl="8" marL="4114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sp>
        <p:nvSpPr>
          <p:cNvPr id="316" name="Google Shape;316;p48"/>
          <p:cNvSpPr txBox="1"/>
          <p:nvPr>
            <p:ph idx="3" type="body"/>
          </p:nvPr>
        </p:nvSpPr>
        <p:spPr>
          <a:xfrm>
            <a:off x="9216477" y="5433390"/>
            <a:ext cx="4524000" cy="2065500"/>
          </a:xfrm>
          <a:prstGeom prst="rect">
            <a:avLst/>
          </a:prstGeom>
          <a:noFill/>
          <a:ln>
            <a:noFill/>
          </a:ln>
        </p:spPr>
        <p:txBody>
          <a:bodyPr anchorCtr="0" anchor="t" bIns="91400" lIns="91400" spcFirstLastPara="1" rIns="91400" wrap="square" tIns="91400"/>
          <a:lstStyle>
            <a:lvl1pPr indent="-463550" lvl="0" marL="457200" marR="0" rtl="0" algn="l">
              <a:lnSpc>
                <a:spcPct val="90000"/>
              </a:lnSpc>
              <a:spcBef>
                <a:spcPts val="2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1pPr>
            <a:lvl2pPr indent="-463550" lvl="1" marL="914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2pPr>
            <a:lvl3pPr indent="-463550" lvl="2" marL="1371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3pPr>
            <a:lvl4pPr indent="-463550" lvl="3" marL="1828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indent="-463550" lvl="4" marL="22860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indent="-463550" lvl="5" marL="27432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indent="-463550" lvl="6" marL="3200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indent="-463550" lvl="7" marL="3657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indent="-463550" lvl="8" marL="4114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sp>
        <p:nvSpPr>
          <p:cNvPr id="317" name="Google Shape;317;p48"/>
          <p:cNvSpPr txBox="1"/>
          <p:nvPr>
            <p:ph idx="4" type="body"/>
          </p:nvPr>
        </p:nvSpPr>
        <p:spPr>
          <a:xfrm>
            <a:off x="1267517" y="4518990"/>
            <a:ext cx="4524000" cy="914400"/>
          </a:xfrm>
          <a:prstGeom prst="rect">
            <a:avLst/>
          </a:prstGeom>
          <a:noFill/>
          <a:ln>
            <a:noFill/>
          </a:ln>
        </p:spPr>
        <p:txBody>
          <a:bodyPr anchorCtr="0" anchor="t" bIns="91400" lIns="91400" spcFirstLastPara="1" rIns="91400" wrap="square" tIns="91400"/>
          <a:lstStyle>
            <a:lvl1pPr indent="-228600" lvl="0" marL="457200" marR="0" rtl="0" algn="l">
              <a:lnSpc>
                <a:spcPct val="90000"/>
              </a:lnSpc>
              <a:spcBef>
                <a:spcPts val="2100"/>
              </a:spcBef>
              <a:spcAft>
                <a:spcPts val="0"/>
              </a:spcAft>
              <a:buClr>
                <a:schemeClr val="dk1"/>
              </a:buClr>
              <a:buSzPts val="5100"/>
              <a:buFont typeface="Arial"/>
              <a:buNone/>
              <a:defRPr b="0" i="0" sz="51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1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1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63550" lvl="3" marL="1828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indent="-463550" lvl="4" marL="22860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indent="-463550" lvl="5" marL="27432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indent="-463550" lvl="6" marL="3200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indent="-463550" lvl="7" marL="3657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indent="-463550" lvl="8" marL="4114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sp>
        <p:nvSpPr>
          <p:cNvPr id="318" name="Google Shape;318;p48"/>
          <p:cNvSpPr txBox="1"/>
          <p:nvPr>
            <p:ph idx="5" type="body"/>
          </p:nvPr>
        </p:nvSpPr>
        <p:spPr>
          <a:xfrm>
            <a:off x="9216475" y="4518990"/>
            <a:ext cx="4524000" cy="914400"/>
          </a:xfrm>
          <a:prstGeom prst="rect">
            <a:avLst/>
          </a:prstGeom>
          <a:noFill/>
          <a:ln>
            <a:noFill/>
          </a:ln>
        </p:spPr>
        <p:txBody>
          <a:bodyPr anchorCtr="0" anchor="t" bIns="91400" lIns="91400" spcFirstLastPara="1" rIns="91400" wrap="square" tIns="91400"/>
          <a:lstStyle>
            <a:lvl1pPr indent="-228600" lvl="0" marL="457200" marR="0" rtl="0" algn="l">
              <a:lnSpc>
                <a:spcPct val="90000"/>
              </a:lnSpc>
              <a:spcBef>
                <a:spcPts val="2100"/>
              </a:spcBef>
              <a:spcAft>
                <a:spcPts val="0"/>
              </a:spcAft>
              <a:buClr>
                <a:schemeClr val="dk1"/>
              </a:buClr>
              <a:buSzPts val="5100"/>
              <a:buFont typeface="Arial"/>
              <a:buNone/>
              <a:defRPr b="0" i="0" sz="51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1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1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63550" lvl="3" marL="1828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indent="-463550" lvl="4" marL="22860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indent="-463550" lvl="5" marL="27432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indent="-463550" lvl="6" marL="3200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indent="-463550" lvl="7" marL="3657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indent="-463550" lvl="8" marL="4114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sp>
        <p:nvSpPr>
          <p:cNvPr id="319" name="Google Shape;319;p48"/>
          <p:cNvSpPr txBox="1"/>
          <p:nvPr>
            <p:ph idx="6" type="body"/>
          </p:nvPr>
        </p:nvSpPr>
        <p:spPr>
          <a:xfrm>
            <a:off x="17165438" y="4518990"/>
            <a:ext cx="4524000" cy="914400"/>
          </a:xfrm>
          <a:prstGeom prst="rect">
            <a:avLst/>
          </a:prstGeom>
          <a:noFill/>
          <a:ln>
            <a:noFill/>
          </a:ln>
        </p:spPr>
        <p:txBody>
          <a:bodyPr anchorCtr="0" anchor="t" bIns="91400" lIns="91400" spcFirstLastPara="1" rIns="91400" wrap="square" tIns="91400"/>
          <a:lstStyle>
            <a:lvl1pPr indent="-228600" lvl="0" marL="457200" marR="0" rtl="0" algn="l">
              <a:lnSpc>
                <a:spcPct val="90000"/>
              </a:lnSpc>
              <a:spcBef>
                <a:spcPts val="2100"/>
              </a:spcBef>
              <a:spcAft>
                <a:spcPts val="0"/>
              </a:spcAft>
              <a:buClr>
                <a:schemeClr val="dk1"/>
              </a:buClr>
              <a:buSzPts val="5100"/>
              <a:buFont typeface="Arial"/>
              <a:buNone/>
              <a:defRPr b="0" i="0" sz="51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1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1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63550" lvl="3" marL="1828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indent="-463550" lvl="4" marL="22860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indent="-463550" lvl="5" marL="27432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indent="-463550" lvl="6" marL="3200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indent="-463550" lvl="7" marL="3657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indent="-463550" lvl="8" marL="4114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sp>
        <p:nvSpPr>
          <p:cNvPr id="320" name="Google Shape;320;p48"/>
          <p:cNvSpPr txBox="1"/>
          <p:nvPr>
            <p:ph idx="7" type="body"/>
          </p:nvPr>
        </p:nvSpPr>
        <p:spPr>
          <a:xfrm>
            <a:off x="18097502" y="12950214"/>
            <a:ext cx="5676900" cy="447900"/>
          </a:xfrm>
          <a:prstGeom prst="rect">
            <a:avLst/>
          </a:prstGeom>
          <a:noFill/>
          <a:ln>
            <a:noFill/>
          </a:ln>
        </p:spPr>
        <p:txBody>
          <a:bodyPr anchorCtr="0" anchor="t" bIns="91400" lIns="91400" spcFirstLastPara="1" rIns="91400" wrap="square" tIns="91400"/>
          <a:lstStyle>
            <a:lvl1pPr indent="-228600" lvl="0" marL="457200" marR="0" rtl="0" algn="r">
              <a:lnSpc>
                <a:spcPct val="90000"/>
              </a:lnSpc>
              <a:spcBef>
                <a:spcPts val="2100"/>
              </a:spcBef>
              <a:spcAft>
                <a:spcPts val="0"/>
              </a:spcAft>
              <a:buClr>
                <a:schemeClr val="dk1"/>
              </a:buClr>
              <a:buSzPts val="3700"/>
              <a:buFont typeface="Arial"/>
              <a:buNone/>
              <a:defRPr b="0" i="0" sz="37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1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1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63550" lvl="3" marL="1828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indent="-463550" lvl="4" marL="22860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indent="-463550" lvl="5" marL="27432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indent="-463550" lvl="6" marL="3200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indent="-463550" lvl="7" marL="3657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indent="-463550" lvl="8" marL="4114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cess">
  <p:cSld name="Process">
    <p:spTree>
      <p:nvGrpSpPr>
        <p:cNvPr id="321" name="Shape 321"/>
        <p:cNvGrpSpPr/>
        <p:nvPr/>
      </p:nvGrpSpPr>
      <p:grpSpPr>
        <a:xfrm>
          <a:off x="0" y="0"/>
          <a:ext cx="0" cy="0"/>
          <a:chOff x="0" y="0"/>
          <a:chExt cx="0" cy="0"/>
        </a:xfrm>
      </p:grpSpPr>
      <p:cxnSp>
        <p:nvCxnSpPr>
          <p:cNvPr id="322" name="Google Shape;322;p49"/>
          <p:cNvCxnSpPr/>
          <p:nvPr/>
        </p:nvCxnSpPr>
        <p:spPr>
          <a:xfrm>
            <a:off x="0" y="12547600"/>
            <a:ext cx="24384000" cy="0"/>
          </a:xfrm>
          <a:prstGeom prst="straightConnector1">
            <a:avLst/>
          </a:prstGeom>
          <a:noFill/>
          <a:ln cap="flat" cmpd="sng" w="25400">
            <a:solidFill>
              <a:srgbClr val="DCDEE0"/>
            </a:solidFill>
            <a:prstDash val="solid"/>
            <a:miter lim="400000"/>
            <a:headEnd len="sm" w="sm" type="none"/>
            <a:tailEnd len="sm" w="sm" type="none"/>
          </a:ln>
        </p:spPr>
      </p:cxnSp>
      <p:pic>
        <p:nvPicPr>
          <p:cNvPr id="323" name="Google Shape;323;p49"/>
          <p:cNvPicPr preferRelativeResize="0"/>
          <p:nvPr/>
        </p:nvPicPr>
        <p:blipFill rotWithShape="1">
          <a:blip r:embed="rId2">
            <a:alphaModFix/>
          </a:blip>
          <a:srcRect b="0" l="0" r="0" t="0"/>
          <a:stretch/>
        </p:blipFill>
        <p:spPr>
          <a:xfrm>
            <a:off x="962720" y="12986670"/>
            <a:ext cx="2115747" cy="411829"/>
          </a:xfrm>
          <a:prstGeom prst="rect">
            <a:avLst/>
          </a:prstGeom>
          <a:noFill/>
          <a:ln>
            <a:noFill/>
          </a:ln>
        </p:spPr>
      </p:pic>
      <p:sp>
        <p:nvSpPr>
          <p:cNvPr id="324" name="Google Shape;324;p49"/>
          <p:cNvSpPr txBox="1"/>
          <p:nvPr>
            <p:ph type="title"/>
          </p:nvPr>
        </p:nvSpPr>
        <p:spPr>
          <a:xfrm>
            <a:off x="962720" y="929035"/>
            <a:ext cx="21031200" cy="979200"/>
          </a:xfrm>
          <a:prstGeom prst="rect">
            <a:avLst/>
          </a:prstGeom>
          <a:noFill/>
          <a:ln>
            <a:noFill/>
          </a:ln>
        </p:spPr>
        <p:txBody>
          <a:bodyPr anchorCtr="0" anchor="t" bIns="91400" lIns="91400" spcFirstLastPara="1" rIns="91400" wrap="square" tIns="91400"/>
          <a:lstStyle>
            <a:lvl1pPr lvl="0" marR="0" rtl="0" algn="l">
              <a:lnSpc>
                <a:spcPct val="90000"/>
              </a:lnSpc>
              <a:spcBef>
                <a:spcPts val="0"/>
              </a:spcBef>
              <a:spcAft>
                <a:spcPts val="0"/>
              </a:spcAft>
              <a:buClr>
                <a:schemeClr val="accent1"/>
              </a:buClr>
              <a:buSzPts val="6700"/>
              <a:buFont typeface="Proxima Nova"/>
              <a:buNone/>
              <a:defRPr b="0" i="0" sz="6700" u="none" cap="none" strike="noStrike">
                <a:solidFill>
                  <a:schemeClr val="accent1"/>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9pPr>
          </a:lstStyle>
          <a:p/>
        </p:txBody>
      </p:sp>
      <p:cxnSp>
        <p:nvCxnSpPr>
          <p:cNvPr id="325" name="Google Shape;325;p49"/>
          <p:cNvCxnSpPr/>
          <p:nvPr/>
        </p:nvCxnSpPr>
        <p:spPr>
          <a:xfrm>
            <a:off x="6554971" y="6372960"/>
            <a:ext cx="1604700" cy="0"/>
          </a:xfrm>
          <a:prstGeom prst="straightConnector1">
            <a:avLst/>
          </a:prstGeom>
          <a:noFill/>
          <a:ln cap="flat" cmpd="sng" w="63500">
            <a:solidFill>
              <a:srgbClr val="00AFEE"/>
            </a:solidFill>
            <a:prstDash val="solid"/>
            <a:miter lim="400000"/>
            <a:headEnd len="sm" w="sm" type="none"/>
            <a:tailEnd len="med" w="med" type="stealth"/>
          </a:ln>
        </p:spPr>
      </p:cxnSp>
      <p:cxnSp>
        <p:nvCxnSpPr>
          <p:cNvPr id="326" name="Google Shape;326;p49"/>
          <p:cNvCxnSpPr/>
          <p:nvPr/>
        </p:nvCxnSpPr>
        <p:spPr>
          <a:xfrm>
            <a:off x="14835371" y="6372960"/>
            <a:ext cx="1604700" cy="0"/>
          </a:xfrm>
          <a:prstGeom prst="straightConnector1">
            <a:avLst/>
          </a:prstGeom>
          <a:noFill/>
          <a:ln cap="flat" cmpd="sng" w="63500">
            <a:solidFill>
              <a:srgbClr val="00AFEE"/>
            </a:solidFill>
            <a:prstDash val="solid"/>
            <a:miter lim="400000"/>
            <a:headEnd len="sm" w="sm" type="none"/>
            <a:tailEnd len="med" w="med" type="stealth"/>
          </a:ln>
        </p:spPr>
      </p:cxnSp>
      <p:sp>
        <p:nvSpPr>
          <p:cNvPr id="327" name="Google Shape;327;p49"/>
          <p:cNvSpPr txBox="1"/>
          <p:nvPr>
            <p:ph idx="1" type="body"/>
          </p:nvPr>
        </p:nvSpPr>
        <p:spPr>
          <a:xfrm>
            <a:off x="1712032" y="5934810"/>
            <a:ext cx="3009600" cy="876000"/>
          </a:xfrm>
          <a:prstGeom prst="rect">
            <a:avLst/>
          </a:prstGeom>
          <a:noFill/>
          <a:ln>
            <a:noFill/>
          </a:ln>
        </p:spPr>
        <p:txBody>
          <a:bodyPr anchorCtr="0" anchor="t" bIns="91400" lIns="91400" spcFirstLastPara="1" rIns="91400" wrap="square" tIns="91400"/>
          <a:lstStyle>
            <a:lvl1pPr indent="-228600" lvl="0" marL="457200" marR="0" rtl="0" algn="ctr">
              <a:lnSpc>
                <a:spcPct val="90000"/>
              </a:lnSpc>
              <a:spcBef>
                <a:spcPts val="2100"/>
              </a:spcBef>
              <a:spcAft>
                <a:spcPts val="0"/>
              </a:spcAft>
              <a:buClr>
                <a:schemeClr val="dk1"/>
              </a:buClr>
              <a:buSzPts val="5100"/>
              <a:buFont typeface="Arial"/>
              <a:buNone/>
              <a:defRPr b="0" i="0" sz="51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1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1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63550" lvl="3" marL="1828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indent="-463550" lvl="4" marL="22860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indent="-463550" lvl="5" marL="27432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indent="-463550" lvl="6" marL="3200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indent="-463550" lvl="7" marL="3657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indent="-463550" lvl="8" marL="4114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sp>
        <p:nvSpPr>
          <p:cNvPr id="328" name="Google Shape;328;p49"/>
          <p:cNvSpPr txBox="1"/>
          <p:nvPr>
            <p:ph idx="2" type="body"/>
          </p:nvPr>
        </p:nvSpPr>
        <p:spPr>
          <a:xfrm>
            <a:off x="9992432" y="5934810"/>
            <a:ext cx="3009600" cy="876000"/>
          </a:xfrm>
          <a:prstGeom prst="rect">
            <a:avLst/>
          </a:prstGeom>
          <a:noFill/>
          <a:ln>
            <a:noFill/>
          </a:ln>
        </p:spPr>
        <p:txBody>
          <a:bodyPr anchorCtr="0" anchor="t" bIns="91400" lIns="91400" spcFirstLastPara="1" rIns="91400" wrap="square" tIns="91400"/>
          <a:lstStyle>
            <a:lvl1pPr indent="-228600" lvl="0" marL="457200" marR="0" rtl="0" algn="ctr">
              <a:lnSpc>
                <a:spcPct val="90000"/>
              </a:lnSpc>
              <a:spcBef>
                <a:spcPts val="2100"/>
              </a:spcBef>
              <a:spcAft>
                <a:spcPts val="0"/>
              </a:spcAft>
              <a:buClr>
                <a:schemeClr val="dk1"/>
              </a:buClr>
              <a:buSzPts val="5100"/>
              <a:buFont typeface="Arial"/>
              <a:buNone/>
              <a:defRPr b="0" i="0" sz="51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1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1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63550" lvl="3" marL="1828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indent="-463550" lvl="4" marL="22860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indent="-463550" lvl="5" marL="27432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indent="-463550" lvl="6" marL="3200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indent="-463550" lvl="7" marL="3657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indent="-463550" lvl="8" marL="4114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sp>
        <p:nvSpPr>
          <p:cNvPr id="329" name="Google Shape;329;p49"/>
          <p:cNvSpPr txBox="1"/>
          <p:nvPr>
            <p:ph idx="3" type="body"/>
          </p:nvPr>
        </p:nvSpPr>
        <p:spPr>
          <a:xfrm>
            <a:off x="18272831" y="5934810"/>
            <a:ext cx="3429600" cy="915900"/>
          </a:xfrm>
          <a:prstGeom prst="rect">
            <a:avLst/>
          </a:prstGeom>
          <a:noFill/>
          <a:ln>
            <a:noFill/>
          </a:ln>
        </p:spPr>
        <p:txBody>
          <a:bodyPr anchorCtr="0" anchor="t" bIns="91400" lIns="91400" spcFirstLastPara="1" rIns="91400" wrap="square" tIns="91400"/>
          <a:lstStyle>
            <a:lvl1pPr indent="-228600" lvl="0" marL="457200" marR="0" rtl="0" algn="ctr">
              <a:lnSpc>
                <a:spcPct val="90000"/>
              </a:lnSpc>
              <a:spcBef>
                <a:spcPts val="2100"/>
              </a:spcBef>
              <a:spcAft>
                <a:spcPts val="0"/>
              </a:spcAft>
              <a:buClr>
                <a:schemeClr val="dk1"/>
              </a:buClr>
              <a:buSzPts val="5100"/>
              <a:buFont typeface="Arial"/>
              <a:buNone/>
              <a:defRPr b="0" i="0" sz="51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1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1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63550" lvl="3" marL="1828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indent="-463550" lvl="4" marL="22860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indent="-463550" lvl="5" marL="27432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indent="-463550" lvl="6" marL="3200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indent="-463550" lvl="7" marL="3657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indent="-463550" lvl="8" marL="4114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sp>
        <p:nvSpPr>
          <p:cNvPr id="330" name="Google Shape;330;p49"/>
          <p:cNvSpPr txBox="1"/>
          <p:nvPr>
            <p:ph idx="4" type="body"/>
          </p:nvPr>
        </p:nvSpPr>
        <p:spPr>
          <a:xfrm>
            <a:off x="18097502" y="12950214"/>
            <a:ext cx="5676900" cy="447900"/>
          </a:xfrm>
          <a:prstGeom prst="rect">
            <a:avLst/>
          </a:prstGeom>
          <a:noFill/>
          <a:ln>
            <a:noFill/>
          </a:ln>
        </p:spPr>
        <p:txBody>
          <a:bodyPr anchorCtr="0" anchor="t" bIns="91400" lIns="91400" spcFirstLastPara="1" rIns="91400" wrap="square" tIns="91400"/>
          <a:lstStyle>
            <a:lvl1pPr indent="-228600" lvl="0" marL="457200" marR="0" rtl="0" algn="r">
              <a:lnSpc>
                <a:spcPct val="90000"/>
              </a:lnSpc>
              <a:spcBef>
                <a:spcPts val="2100"/>
              </a:spcBef>
              <a:spcAft>
                <a:spcPts val="0"/>
              </a:spcAft>
              <a:buClr>
                <a:schemeClr val="dk1"/>
              </a:buClr>
              <a:buSzPts val="3700"/>
              <a:buFont typeface="Arial"/>
              <a:buNone/>
              <a:defRPr b="0" i="0" sz="37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1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1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63550" lvl="3" marL="1828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indent="-463550" lvl="4" marL="22860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indent="-463550" lvl="5" marL="27432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indent="-463550" lvl="6" marL="3200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indent="-463550" lvl="7" marL="3657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indent="-463550" lvl="8" marL="4114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331" name="Shape 331"/>
        <p:cNvGrpSpPr/>
        <p:nvPr/>
      </p:nvGrpSpPr>
      <p:grpSpPr>
        <a:xfrm>
          <a:off x="0" y="0"/>
          <a:ext cx="0" cy="0"/>
          <a:chOff x="0" y="0"/>
          <a:chExt cx="0" cy="0"/>
        </a:xfrm>
      </p:grpSpPr>
      <p:cxnSp>
        <p:nvCxnSpPr>
          <p:cNvPr id="332" name="Google Shape;332;p50"/>
          <p:cNvCxnSpPr/>
          <p:nvPr/>
        </p:nvCxnSpPr>
        <p:spPr>
          <a:xfrm>
            <a:off x="0" y="12547600"/>
            <a:ext cx="24384000" cy="0"/>
          </a:xfrm>
          <a:prstGeom prst="straightConnector1">
            <a:avLst/>
          </a:prstGeom>
          <a:noFill/>
          <a:ln cap="flat" cmpd="sng" w="25400">
            <a:solidFill>
              <a:srgbClr val="DCDEE0"/>
            </a:solidFill>
            <a:prstDash val="solid"/>
            <a:miter lim="400000"/>
            <a:headEnd len="sm" w="sm" type="none"/>
            <a:tailEnd len="sm" w="sm" type="none"/>
          </a:ln>
        </p:spPr>
      </p:cxnSp>
      <p:pic>
        <p:nvPicPr>
          <p:cNvPr id="333" name="Google Shape;333;p50"/>
          <p:cNvPicPr preferRelativeResize="0"/>
          <p:nvPr/>
        </p:nvPicPr>
        <p:blipFill rotWithShape="1">
          <a:blip r:embed="rId2">
            <a:alphaModFix/>
          </a:blip>
          <a:srcRect b="0" l="0" r="0" t="0"/>
          <a:stretch/>
        </p:blipFill>
        <p:spPr>
          <a:xfrm>
            <a:off x="962720" y="12986670"/>
            <a:ext cx="2115747" cy="411829"/>
          </a:xfrm>
          <a:prstGeom prst="rect">
            <a:avLst/>
          </a:prstGeom>
          <a:noFill/>
          <a:ln>
            <a:noFill/>
          </a:ln>
        </p:spPr>
      </p:pic>
      <p:sp>
        <p:nvSpPr>
          <p:cNvPr id="334" name="Google Shape;334;p50"/>
          <p:cNvSpPr txBox="1"/>
          <p:nvPr>
            <p:ph idx="1" type="body"/>
          </p:nvPr>
        </p:nvSpPr>
        <p:spPr>
          <a:xfrm>
            <a:off x="18097502" y="12950214"/>
            <a:ext cx="5676900" cy="447900"/>
          </a:xfrm>
          <a:prstGeom prst="rect">
            <a:avLst/>
          </a:prstGeom>
          <a:noFill/>
          <a:ln>
            <a:noFill/>
          </a:ln>
        </p:spPr>
        <p:txBody>
          <a:bodyPr anchorCtr="0" anchor="t" bIns="91400" lIns="91400" spcFirstLastPara="1" rIns="91400" wrap="square" tIns="91400"/>
          <a:lstStyle>
            <a:lvl1pPr indent="-228600" lvl="0" marL="457200" marR="0" rtl="0" algn="r">
              <a:lnSpc>
                <a:spcPct val="90000"/>
              </a:lnSpc>
              <a:spcBef>
                <a:spcPts val="2100"/>
              </a:spcBef>
              <a:spcAft>
                <a:spcPts val="0"/>
              </a:spcAft>
              <a:buClr>
                <a:schemeClr val="dk1"/>
              </a:buClr>
              <a:buSzPts val="3700"/>
              <a:buFont typeface="Arial"/>
              <a:buNone/>
              <a:defRPr b="0" i="0" sz="37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1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1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63550" lvl="3" marL="1828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indent="-463550" lvl="4" marL="22860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indent="-463550" lvl="5" marL="27432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indent="-463550" lvl="6" marL="3200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indent="-463550" lvl="7" marL="3657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indent="-463550" lvl="8" marL="4114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sp>
        <p:nvSpPr>
          <p:cNvPr id="335" name="Google Shape;335;p50"/>
          <p:cNvSpPr txBox="1"/>
          <p:nvPr>
            <p:ph idx="2" type="body"/>
          </p:nvPr>
        </p:nvSpPr>
        <p:spPr>
          <a:xfrm>
            <a:off x="2914648" y="4941038"/>
            <a:ext cx="18554400" cy="1448100"/>
          </a:xfrm>
          <a:prstGeom prst="rect">
            <a:avLst/>
          </a:prstGeom>
          <a:noFill/>
          <a:ln>
            <a:noFill/>
          </a:ln>
        </p:spPr>
        <p:txBody>
          <a:bodyPr anchorCtr="0" anchor="t" bIns="91400" lIns="91400" spcFirstLastPara="1" rIns="91400" wrap="square" tIns="91400"/>
          <a:lstStyle>
            <a:lvl1pPr indent="-228600" lvl="0" marL="457200" marR="0" rtl="0" algn="ctr">
              <a:lnSpc>
                <a:spcPct val="90000"/>
              </a:lnSpc>
              <a:spcBef>
                <a:spcPts val="2100"/>
              </a:spcBef>
              <a:spcAft>
                <a:spcPts val="0"/>
              </a:spcAft>
              <a:buClr>
                <a:schemeClr val="dk1"/>
              </a:buClr>
              <a:buSzPts val="8000"/>
              <a:buFont typeface="Arial"/>
              <a:buNone/>
              <a:defRPr b="0" i="0" sz="80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1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1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63550" lvl="3" marL="1828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indent="-463550" lvl="4" marL="22860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indent="-463550" lvl="5" marL="27432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indent="-463550" lvl="6" marL="3200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indent="-463550" lvl="7" marL="3657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indent="-463550" lvl="8" marL="4114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sp>
        <p:nvSpPr>
          <p:cNvPr id="336" name="Google Shape;336;p50"/>
          <p:cNvSpPr txBox="1"/>
          <p:nvPr>
            <p:ph idx="3" type="body"/>
          </p:nvPr>
        </p:nvSpPr>
        <p:spPr>
          <a:xfrm>
            <a:off x="12566856" y="6798643"/>
            <a:ext cx="5943300" cy="800100"/>
          </a:xfrm>
          <a:prstGeom prst="rect">
            <a:avLst/>
          </a:prstGeom>
          <a:noFill/>
          <a:ln>
            <a:noFill/>
          </a:ln>
        </p:spPr>
        <p:txBody>
          <a:bodyPr anchorCtr="0" anchor="t" bIns="91400" lIns="91400" spcFirstLastPara="1" rIns="91400" wrap="square" tIns="91400"/>
          <a:lstStyle>
            <a:lvl1pPr indent="-228600" lvl="0" marL="457200" marR="0" rtl="0" algn="l">
              <a:lnSpc>
                <a:spcPct val="90000"/>
              </a:lnSpc>
              <a:spcBef>
                <a:spcPts val="2100"/>
              </a:spcBef>
              <a:spcAft>
                <a:spcPts val="0"/>
              </a:spcAft>
              <a:buClr>
                <a:schemeClr val="accent1"/>
              </a:buClr>
              <a:buSzPts val="5100"/>
              <a:buFont typeface="Arial"/>
              <a:buNone/>
              <a:defRPr b="0" i="0" sz="5100" u="none" cap="none" strike="noStrike">
                <a:solidFill>
                  <a:schemeClr val="accent1"/>
                </a:solidFill>
                <a:latin typeface="Proxima Nova"/>
                <a:ea typeface="Proxima Nova"/>
                <a:cs typeface="Proxima Nova"/>
                <a:sym typeface="Proxima Nova"/>
              </a:defRPr>
            </a:lvl1pPr>
            <a:lvl2pPr indent="-533400" lvl="1" marL="914400" marR="0" rtl="0" algn="l">
              <a:lnSpc>
                <a:spcPct val="90000"/>
              </a:lnSpc>
              <a:spcBef>
                <a:spcPts val="11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1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63550" lvl="3" marL="1828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indent="-463550" lvl="4" marL="22860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indent="-463550" lvl="5" marL="27432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indent="-463550" lvl="6" marL="3200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indent="-463550" lvl="7" marL="3657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indent="-463550" lvl="8" marL="4114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art">
  <p:cSld name="Chart">
    <p:spTree>
      <p:nvGrpSpPr>
        <p:cNvPr id="337" name="Shape 337"/>
        <p:cNvGrpSpPr/>
        <p:nvPr/>
      </p:nvGrpSpPr>
      <p:grpSpPr>
        <a:xfrm>
          <a:off x="0" y="0"/>
          <a:ext cx="0" cy="0"/>
          <a:chOff x="0" y="0"/>
          <a:chExt cx="0" cy="0"/>
        </a:xfrm>
      </p:grpSpPr>
      <p:cxnSp>
        <p:nvCxnSpPr>
          <p:cNvPr id="338" name="Google Shape;338;p51"/>
          <p:cNvCxnSpPr/>
          <p:nvPr/>
        </p:nvCxnSpPr>
        <p:spPr>
          <a:xfrm>
            <a:off x="0" y="12547600"/>
            <a:ext cx="24384000" cy="0"/>
          </a:xfrm>
          <a:prstGeom prst="straightConnector1">
            <a:avLst/>
          </a:prstGeom>
          <a:noFill/>
          <a:ln cap="flat" cmpd="sng" w="25400">
            <a:solidFill>
              <a:srgbClr val="DCDEE0"/>
            </a:solidFill>
            <a:prstDash val="solid"/>
            <a:miter lim="400000"/>
            <a:headEnd len="sm" w="sm" type="none"/>
            <a:tailEnd len="sm" w="sm" type="none"/>
          </a:ln>
        </p:spPr>
      </p:cxnSp>
      <p:pic>
        <p:nvPicPr>
          <p:cNvPr id="339" name="Google Shape;339;p51"/>
          <p:cNvPicPr preferRelativeResize="0"/>
          <p:nvPr/>
        </p:nvPicPr>
        <p:blipFill rotWithShape="1">
          <a:blip r:embed="rId2">
            <a:alphaModFix/>
          </a:blip>
          <a:srcRect b="0" l="0" r="0" t="0"/>
          <a:stretch/>
        </p:blipFill>
        <p:spPr>
          <a:xfrm>
            <a:off x="962720" y="12986670"/>
            <a:ext cx="2115747" cy="411829"/>
          </a:xfrm>
          <a:prstGeom prst="rect">
            <a:avLst/>
          </a:prstGeom>
          <a:noFill/>
          <a:ln>
            <a:noFill/>
          </a:ln>
        </p:spPr>
      </p:pic>
      <p:sp>
        <p:nvSpPr>
          <p:cNvPr id="340" name="Google Shape;340;p51"/>
          <p:cNvSpPr txBox="1"/>
          <p:nvPr>
            <p:ph type="title"/>
          </p:nvPr>
        </p:nvSpPr>
        <p:spPr>
          <a:xfrm>
            <a:off x="962720" y="929035"/>
            <a:ext cx="21031200" cy="979200"/>
          </a:xfrm>
          <a:prstGeom prst="rect">
            <a:avLst/>
          </a:prstGeom>
          <a:noFill/>
          <a:ln>
            <a:noFill/>
          </a:ln>
        </p:spPr>
        <p:txBody>
          <a:bodyPr anchorCtr="0" anchor="t" bIns="91400" lIns="91400" spcFirstLastPara="1" rIns="91400" wrap="square" tIns="91400"/>
          <a:lstStyle>
            <a:lvl1pPr lvl="0" marR="0" rtl="0" algn="l">
              <a:lnSpc>
                <a:spcPct val="90000"/>
              </a:lnSpc>
              <a:spcBef>
                <a:spcPts val="0"/>
              </a:spcBef>
              <a:spcAft>
                <a:spcPts val="0"/>
              </a:spcAft>
              <a:buClr>
                <a:schemeClr val="accent1"/>
              </a:buClr>
              <a:buSzPts val="6700"/>
              <a:buFont typeface="Proxima Nova"/>
              <a:buNone/>
              <a:defRPr b="0" i="0" sz="6700" u="none" cap="none" strike="noStrike">
                <a:solidFill>
                  <a:schemeClr val="accent1"/>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9pPr>
          </a:lstStyle>
          <a:p/>
        </p:txBody>
      </p:sp>
      <p:sp>
        <p:nvSpPr>
          <p:cNvPr id="341" name="Google Shape;341;p51"/>
          <p:cNvSpPr txBox="1"/>
          <p:nvPr>
            <p:ph idx="1" type="body"/>
          </p:nvPr>
        </p:nvSpPr>
        <p:spPr>
          <a:xfrm>
            <a:off x="18097502" y="12950214"/>
            <a:ext cx="5676900" cy="447900"/>
          </a:xfrm>
          <a:prstGeom prst="rect">
            <a:avLst/>
          </a:prstGeom>
          <a:noFill/>
          <a:ln>
            <a:noFill/>
          </a:ln>
        </p:spPr>
        <p:txBody>
          <a:bodyPr anchorCtr="0" anchor="t" bIns="91400" lIns="91400" spcFirstLastPara="1" rIns="91400" wrap="square" tIns="91400"/>
          <a:lstStyle>
            <a:lvl1pPr indent="-228600" lvl="0" marL="457200" marR="0" rtl="0" algn="r">
              <a:lnSpc>
                <a:spcPct val="90000"/>
              </a:lnSpc>
              <a:spcBef>
                <a:spcPts val="2100"/>
              </a:spcBef>
              <a:spcAft>
                <a:spcPts val="0"/>
              </a:spcAft>
              <a:buClr>
                <a:schemeClr val="dk1"/>
              </a:buClr>
              <a:buSzPts val="3700"/>
              <a:buFont typeface="Arial"/>
              <a:buNone/>
              <a:defRPr b="0" i="0" sz="37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1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1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63550" lvl="3" marL="1828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indent="-463550" lvl="4" marL="22860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indent="-463550" lvl="5" marL="27432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indent="-463550" lvl="6" marL="3200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indent="-463550" lvl="7" marL="3657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indent="-463550" lvl="8" marL="4114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sp>
        <p:nvSpPr>
          <p:cNvPr id="342" name="Google Shape;342;p51"/>
          <p:cNvSpPr/>
          <p:nvPr>
            <p:ph idx="2" type="chart"/>
          </p:nvPr>
        </p:nvSpPr>
        <p:spPr>
          <a:xfrm>
            <a:off x="6477000" y="3048000"/>
            <a:ext cx="10972800" cy="8610300"/>
          </a:xfrm>
          <a:prstGeom prst="rect">
            <a:avLst/>
          </a:prstGeom>
          <a:noFill/>
          <a:ln>
            <a:noFill/>
          </a:ln>
        </p:spPr>
        <p:txBody>
          <a:bodyPr anchorCtr="0" anchor="t" bIns="91400" lIns="91400" spcFirstLastPara="1" rIns="91400" wrap="square" tIns="91400"/>
          <a:lstStyle>
            <a:lvl1pPr lvl="0" marR="0" rtl="0" algn="l">
              <a:lnSpc>
                <a:spcPct val="90000"/>
              </a:lnSpc>
              <a:spcBef>
                <a:spcPts val="2100"/>
              </a:spcBef>
              <a:spcAft>
                <a:spcPts val="0"/>
              </a:spcAft>
              <a:buClr>
                <a:schemeClr val="dk1"/>
              </a:buClr>
              <a:buSzPts val="5600"/>
              <a:buFont typeface="Arial"/>
              <a:buNone/>
              <a:defRPr b="0" i="0" sz="5600" u="none" cap="none" strike="noStrike">
                <a:solidFill>
                  <a:schemeClr val="dk1"/>
                </a:solidFill>
                <a:latin typeface="Proxima Nova"/>
                <a:ea typeface="Proxima Nova"/>
                <a:cs typeface="Proxima Nova"/>
                <a:sym typeface="Proxima Nova"/>
              </a:defRPr>
            </a:lvl1pPr>
            <a:lvl2pPr lvl="1" marR="0" rtl="0" algn="l">
              <a:lnSpc>
                <a:spcPct val="90000"/>
              </a:lnSpc>
              <a:spcBef>
                <a:spcPts val="11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lvl="2" marR="0" rtl="0" algn="l">
              <a:lnSpc>
                <a:spcPct val="90000"/>
              </a:lnSpc>
              <a:spcBef>
                <a:spcPts val="11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lvl="3"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lvl="4"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lvl="5"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lvl="6"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lvl="7"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lvl="8"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eneral copy">
  <p:cSld name="General copy">
    <p:spTree>
      <p:nvGrpSpPr>
        <p:cNvPr id="27" name="Shape 27"/>
        <p:cNvGrpSpPr/>
        <p:nvPr/>
      </p:nvGrpSpPr>
      <p:grpSpPr>
        <a:xfrm>
          <a:off x="0" y="0"/>
          <a:ext cx="0" cy="0"/>
          <a:chOff x="0" y="0"/>
          <a:chExt cx="0" cy="0"/>
        </a:xfrm>
      </p:grpSpPr>
      <p:pic>
        <p:nvPicPr>
          <p:cNvPr id="28" name="Google Shape;28;p6"/>
          <p:cNvPicPr preferRelativeResize="0"/>
          <p:nvPr/>
        </p:nvPicPr>
        <p:blipFill rotWithShape="1">
          <a:blip r:embed="rId2">
            <a:alphaModFix/>
          </a:blip>
          <a:srcRect b="0" l="0" r="0" t="0"/>
          <a:stretch/>
        </p:blipFill>
        <p:spPr>
          <a:xfrm>
            <a:off x="962719" y="12986669"/>
            <a:ext cx="2115746" cy="411829"/>
          </a:xfrm>
          <a:prstGeom prst="rect">
            <a:avLst/>
          </a:prstGeom>
          <a:noFill/>
          <a:ln>
            <a:noFill/>
          </a:ln>
        </p:spPr>
      </p:pic>
      <p:cxnSp>
        <p:nvCxnSpPr>
          <p:cNvPr id="29" name="Google Shape;29;p6"/>
          <p:cNvCxnSpPr/>
          <p:nvPr/>
        </p:nvCxnSpPr>
        <p:spPr>
          <a:xfrm>
            <a:off x="0" y="12547600"/>
            <a:ext cx="24383998" cy="0"/>
          </a:xfrm>
          <a:prstGeom prst="straightConnector1">
            <a:avLst/>
          </a:prstGeom>
          <a:noFill/>
          <a:ln cap="flat" cmpd="sng" w="25400">
            <a:solidFill>
              <a:srgbClr val="DCDEE0"/>
            </a:solidFill>
            <a:prstDash val="solid"/>
            <a:miter lim="400000"/>
            <a:headEnd len="sm" w="sm" type="none"/>
            <a:tailEnd len="sm" w="sm" type="none"/>
          </a:ln>
        </p:spPr>
      </p:cxnSp>
      <p:sp>
        <p:nvSpPr>
          <p:cNvPr id="30" name="Google Shape;30;p6"/>
          <p:cNvSpPr txBox="1"/>
          <p:nvPr>
            <p:ph type="title"/>
          </p:nvPr>
        </p:nvSpPr>
        <p:spPr>
          <a:xfrm>
            <a:off x="962719" y="929034"/>
            <a:ext cx="21031199" cy="979279"/>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accent1"/>
              </a:buClr>
              <a:buSzPts val="6600"/>
              <a:buFont typeface="Proxima Nova"/>
              <a:buNone/>
              <a:defRPr b="0" i="0" sz="6600" u="none" cap="none" strike="noStrike">
                <a:solidFill>
                  <a:schemeClr val="accent1"/>
                </a:solidFill>
                <a:latin typeface="Proxima Nova"/>
                <a:ea typeface="Proxima Nova"/>
                <a:cs typeface="Proxima Nova"/>
                <a:sym typeface="Proxima Nov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 name="Google Shape;31;p6"/>
          <p:cNvSpPr txBox="1"/>
          <p:nvPr>
            <p:ph idx="1" type="body"/>
          </p:nvPr>
        </p:nvSpPr>
        <p:spPr>
          <a:xfrm>
            <a:off x="962720" y="5090580"/>
            <a:ext cx="21031199" cy="2065594"/>
          </a:xfrm>
          <a:prstGeom prst="rect">
            <a:avLst/>
          </a:prstGeom>
          <a:noFill/>
          <a:ln>
            <a:noFill/>
          </a:ln>
        </p:spPr>
        <p:txBody>
          <a:bodyPr anchorCtr="0" anchor="t" bIns="45700" lIns="91425" spcFirstLastPara="1" rIns="91425" wrap="square" tIns="45700"/>
          <a:lstStyle>
            <a:lvl1pPr indent="-457200" lvl="0" marL="457200" marR="0" rtl="0" algn="l">
              <a:lnSpc>
                <a:spcPct val="90000"/>
              </a:lnSpc>
              <a:spcBef>
                <a:spcPts val="2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1pPr>
            <a:lvl2pPr indent="-457200" lvl="1" marL="914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32" name="Google Shape;32;p6"/>
          <p:cNvSpPr txBox="1"/>
          <p:nvPr>
            <p:ph idx="2" type="body"/>
          </p:nvPr>
        </p:nvSpPr>
        <p:spPr>
          <a:xfrm>
            <a:off x="962719" y="2514600"/>
            <a:ext cx="21030506" cy="1063487"/>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2000"/>
              </a:spcBef>
              <a:spcAft>
                <a:spcPts val="0"/>
              </a:spcAft>
              <a:buClr>
                <a:schemeClr val="dk1"/>
              </a:buClr>
              <a:buSzPts val="5000"/>
              <a:buFont typeface="Arial"/>
              <a:buNone/>
              <a:defRPr b="0" i="0" sz="50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33" name="Google Shape;33;p6"/>
          <p:cNvSpPr txBox="1"/>
          <p:nvPr>
            <p:ph idx="3" type="body"/>
          </p:nvPr>
        </p:nvSpPr>
        <p:spPr>
          <a:xfrm>
            <a:off x="962719" y="4038600"/>
            <a:ext cx="21030506" cy="612912"/>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2000"/>
              </a:spcBef>
              <a:spcAft>
                <a:spcPts val="0"/>
              </a:spcAft>
              <a:buClr>
                <a:schemeClr val="dk1"/>
              </a:buClr>
              <a:buSzPts val="3600"/>
              <a:buFont typeface="Arial"/>
              <a:buNone/>
              <a:defRPr b="0" i="0" sz="36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34" name="Google Shape;34;p6"/>
          <p:cNvSpPr txBox="1"/>
          <p:nvPr>
            <p:ph idx="4" type="body"/>
          </p:nvPr>
        </p:nvSpPr>
        <p:spPr>
          <a:xfrm>
            <a:off x="13716000" y="12950213"/>
            <a:ext cx="10058400" cy="448285"/>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2000"/>
              </a:spcBef>
              <a:spcAft>
                <a:spcPts val="0"/>
              </a:spcAft>
              <a:buClr>
                <a:schemeClr val="dk1"/>
              </a:buClr>
              <a:buSzPts val="3600"/>
              <a:buFont typeface="Arial"/>
              <a:buNone/>
              <a:defRPr b="0" i="0" sz="36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py and image">
  <p:cSld name="Copy and image">
    <p:spTree>
      <p:nvGrpSpPr>
        <p:cNvPr id="343" name="Shape 343"/>
        <p:cNvGrpSpPr/>
        <p:nvPr/>
      </p:nvGrpSpPr>
      <p:grpSpPr>
        <a:xfrm>
          <a:off x="0" y="0"/>
          <a:ext cx="0" cy="0"/>
          <a:chOff x="0" y="0"/>
          <a:chExt cx="0" cy="0"/>
        </a:xfrm>
      </p:grpSpPr>
      <p:cxnSp>
        <p:nvCxnSpPr>
          <p:cNvPr id="344" name="Google Shape;344;p52"/>
          <p:cNvCxnSpPr/>
          <p:nvPr/>
        </p:nvCxnSpPr>
        <p:spPr>
          <a:xfrm>
            <a:off x="0" y="12547600"/>
            <a:ext cx="24384000" cy="0"/>
          </a:xfrm>
          <a:prstGeom prst="straightConnector1">
            <a:avLst/>
          </a:prstGeom>
          <a:noFill/>
          <a:ln cap="flat" cmpd="sng" w="25400">
            <a:solidFill>
              <a:srgbClr val="DCDEE0"/>
            </a:solidFill>
            <a:prstDash val="solid"/>
            <a:miter lim="400000"/>
            <a:headEnd len="sm" w="sm" type="none"/>
            <a:tailEnd len="sm" w="sm" type="none"/>
          </a:ln>
        </p:spPr>
      </p:cxnSp>
      <p:pic>
        <p:nvPicPr>
          <p:cNvPr id="345" name="Google Shape;345;p52"/>
          <p:cNvPicPr preferRelativeResize="0"/>
          <p:nvPr/>
        </p:nvPicPr>
        <p:blipFill rotWithShape="1">
          <a:blip r:embed="rId2">
            <a:alphaModFix/>
          </a:blip>
          <a:srcRect b="0" l="0" r="0" t="0"/>
          <a:stretch/>
        </p:blipFill>
        <p:spPr>
          <a:xfrm>
            <a:off x="962720" y="12986670"/>
            <a:ext cx="2115747" cy="411829"/>
          </a:xfrm>
          <a:prstGeom prst="rect">
            <a:avLst/>
          </a:prstGeom>
          <a:noFill/>
          <a:ln>
            <a:noFill/>
          </a:ln>
        </p:spPr>
      </p:pic>
      <p:sp>
        <p:nvSpPr>
          <p:cNvPr id="346" name="Google Shape;346;p52"/>
          <p:cNvSpPr txBox="1"/>
          <p:nvPr>
            <p:ph type="title"/>
          </p:nvPr>
        </p:nvSpPr>
        <p:spPr>
          <a:xfrm>
            <a:off x="962720" y="929035"/>
            <a:ext cx="21031200" cy="979200"/>
          </a:xfrm>
          <a:prstGeom prst="rect">
            <a:avLst/>
          </a:prstGeom>
          <a:noFill/>
          <a:ln>
            <a:noFill/>
          </a:ln>
        </p:spPr>
        <p:txBody>
          <a:bodyPr anchorCtr="0" anchor="t" bIns="91400" lIns="91400" spcFirstLastPara="1" rIns="91400" wrap="square" tIns="91400"/>
          <a:lstStyle>
            <a:lvl1pPr lvl="0" marR="0" rtl="0" algn="l">
              <a:lnSpc>
                <a:spcPct val="90000"/>
              </a:lnSpc>
              <a:spcBef>
                <a:spcPts val="0"/>
              </a:spcBef>
              <a:spcAft>
                <a:spcPts val="0"/>
              </a:spcAft>
              <a:buClr>
                <a:schemeClr val="accent1"/>
              </a:buClr>
              <a:buSzPts val="6700"/>
              <a:buFont typeface="Proxima Nova"/>
              <a:buNone/>
              <a:defRPr b="0" i="0" sz="6700" u="none" cap="none" strike="noStrike">
                <a:solidFill>
                  <a:schemeClr val="accent1"/>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9pPr>
          </a:lstStyle>
          <a:p/>
        </p:txBody>
      </p:sp>
      <p:sp>
        <p:nvSpPr>
          <p:cNvPr id="347" name="Google Shape;347;p52"/>
          <p:cNvSpPr txBox="1"/>
          <p:nvPr>
            <p:ph idx="1" type="body"/>
          </p:nvPr>
        </p:nvSpPr>
        <p:spPr>
          <a:xfrm>
            <a:off x="962720" y="5090581"/>
            <a:ext cx="8737500" cy="2065500"/>
          </a:xfrm>
          <a:prstGeom prst="rect">
            <a:avLst/>
          </a:prstGeom>
          <a:noFill/>
          <a:ln>
            <a:noFill/>
          </a:ln>
        </p:spPr>
        <p:txBody>
          <a:bodyPr anchorCtr="0" anchor="t" bIns="91400" lIns="91400" spcFirstLastPara="1" rIns="91400" wrap="square" tIns="91400"/>
          <a:lstStyle>
            <a:lvl1pPr indent="-463550" lvl="0" marL="457200" marR="0" rtl="0" algn="l">
              <a:lnSpc>
                <a:spcPct val="90000"/>
              </a:lnSpc>
              <a:spcBef>
                <a:spcPts val="2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1pPr>
            <a:lvl2pPr indent="-463550" lvl="1" marL="914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2pPr>
            <a:lvl3pPr indent="-463550" lvl="2" marL="1371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3pPr>
            <a:lvl4pPr indent="-463550" lvl="3" marL="1828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indent="-463550" lvl="4" marL="22860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indent="-463550" lvl="5" marL="27432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indent="-463550" lvl="6" marL="3200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indent="-463550" lvl="7" marL="3657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indent="-463550" lvl="8" marL="4114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sp>
        <p:nvSpPr>
          <p:cNvPr id="348" name="Google Shape;348;p52"/>
          <p:cNvSpPr txBox="1"/>
          <p:nvPr>
            <p:ph idx="2" type="body"/>
          </p:nvPr>
        </p:nvSpPr>
        <p:spPr>
          <a:xfrm>
            <a:off x="962720" y="2514600"/>
            <a:ext cx="8737500" cy="1063200"/>
          </a:xfrm>
          <a:prstGeom prst="rect">
            <a:avLst/>
          </a:prstGeom>
          <a:noFill/>
          <a:ln>
            <a:noFill/>
          </a:ln>
        </p:spPr>
        <p:txBody>
          <a:bodyPr anchorCtr="0" anchor="t" bIns="91400" lIns="91400" spcFirstLastPara="1" rIns="91400" wrap="square" tIns="91400"/>
          <a:lstStyle>
            <a:lvl1pPr indent="-228600" lvl="0" marL="457200" marR="0" rtl="0" algn="l">
              <a:lnSpc>
                <a:spcPct val="90000"/>
              </a:lnSpc>
              <a:spcBef>
                <a:spcPts val="2100"/>
              </a:spcBef>
              <a:spcAft>
                <a:spcPts val="0"/>
              </a:spcAft>
              <a:buClr>
                <a:schemeClr val="dk1"/>
              </a:buClr>
              <a:buSzPts val="5100"/>
              <a:buFont typeface="Arial"/>
              <a:buNone/>
              <a:defRPr b="0" i="0" sz="51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1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1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63550" lvl="3" marL="1828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indent="-463550" lvl="4" marL="22860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indent="-463550" lvl="5" marL="27432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indent="-463550" lvl="6" marL="3200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indent="-463550" lvl="7" marL="3657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indent="-463550" lvl="8" marL="4114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sp>
        <p:nvSpPr>
          <p:cNvPr id="349" name="Google Shape;349;p52"/>
          <p:cNvSpPr txBox="1"/>
          <p:nvPr>
            <p:ph idx="3" type="body"/>
          </p:nvPr>
        </p:nvSpPr>
        <p:spPr>
          <a:xfrm>
            <a:off x="962720" y="4038600"/>
            <a:ext cx="8737500" cy="612900"/>
          </a:xfrm>
          <a:prstGeom prst="rect">
            <a:avLst/>
          </a:prstGeom>
          <a:noFill/>
          <a:ln>
            <a:noFill/>
          </a:ln>
        </p:spPr>
        <p:txBody>
          <a:bodyPr anchorCtr="0" anchor="t" bIns="91400" lIns="91400" spcFirstLastPara="1" rIns="91400" wrap="square" tIns="91400"/>
          <a:lstStyle>
            <a:lvl1pPr indent="-228600" lvl="0" marL="457200" marR="0" rtl="0" algn="l">
              <a:lnSpc>
                <a:spcPct val="90000"/>
              </a:lnSpc>
              <a:spcBef>
                <a:spcPts val="2100"/>
              </a:spcBef>
              <a:spcAft>
                <a:spcPts val="0"/>
              </a:spcAft>
              <a:buClr>
                <a:schemeClr val="dk1"/>
              </a:buClr>
              <a:buSzPts val="3700"/>
              <a:buFont typeface="Arial"/>
              <a:buNone/>
              <a:defRPr b="0" i="0" sz="37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1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1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63550" lvl="3" marL="1828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indent="-463550" lvl="4" marL="22860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indent="-463550" lvl="5" marL="27432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indent="-463550" lvl="6" marL="3200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indent="-463550" lvl="7" marL="3657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indent="-463550" lvl="8" marL="4114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sp>
        <p:nvSpPr>
          <p:cNvPr id="350" name="Google Shape;350;p52"/>
          <p:cNvSpPr/>
          <p:nvPr/>
        </p:nvSpPr>
        <p:spPr>
          <a:xfrm>
            <a:off x="13309600" y="3070525"/>
            <a:ext cx="10100700" cy="8314500"/>
          </a:xfrm>
          <a:prstGeom prst="rect">
            <a:avLst/>
          </a:prstGeom>
          <a:solidFill>
            <a:srgbClr val="DCDEE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chemeClr val="dk1"/>
              </a:solidFill>
              <a:latin typeface="Proxima Nova"/>
              <a:ea typeface="Proxima Nova"/>
              <a:cs typeface="Proxima Nova"/>
              <a:sym typeface="Proxima Nova"/>
            </a:endParaRPr>
          </a:p>
        </p:txBody>
      </p:sp>
      <p:sp>
        <p:nvSpPr>
          <p:cNvPr id="351" name="Google Shape;351;p52"/>
          <p:cNvSpPr/>
          <p:nvPr/>
        </p:nvSpPr>
        <p:spPr>
          <a:xfrm>
            <a:off x="13319224" y="6672253"/>
            <a:ext cx="10100700" cy="6567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700"/>
              <a:buFont typeface="Arial"/>
              <a:buNone/>
            </a:pPr>
            <a:r>
              <a:rPr b="0" i="0" lang="en-US" sz="3700" u="none" cap="none" strike="noStrike">
                <a:solidFill>
                  <a:srgbClr val="8F9094"/>
                </a:solidFill>
                <a:latin typeface="Proxima Nova"/>
                <a:ea typeface="Proxima Nova"/>
                <a:cs typeface="Proxima Nova"/>
                <a:sym typeface="Proxima Nova"/>
              </a:rPr>
              <a:t>Image</a:t>
            </a:r>
            <a:endParaRPr b="0" i="0" sz="1300" u="none" cap="none" strike="noStrike">
              <a:solidFill>
                <a:srgbClr val="000000"/>
              </a:solidFill>
              <a:latin typeface="Arial"/>
              <a:ea typeface="Arial"/>
              <a:cs typeface="Arial"/>
              <a:sym typeface="Arial"/>
            </a:endParaRPr>
          </a:p>
        </p:txBody>
      </p:sp>
      <p:sp>
        <p:nvSpPr>
          <p:cNvPr id="352" name="Google Shape;352;p52"/>
          <p:cNvSpPr txBox="1"/>
          <p:nvPr>
            <p:ph idx="4" type="body"/>
          </p:nvPr>
        </p:nvSpPr>
        <p:spPr>
          <a:xfrm>
            <a:off x="18097502" y="12950214"/>
            <a:ext cx="5676900" cy="447900"/>
          </a:xfrm>
          <a:prstGeom prst="rect">
            <a:avLst/>
          </a:prstGeom>
          <a:noFill/>
          <a:ln>
            <a:noFill/>
          </a:ln>
        </p:spPr>
        <p:txBody>
          <a:bodyPr anchorCtr="0" anchor="t" bIns="91400" lIns="91400" spcFirstLastPara="1" rIns="91400" wrap="square" tIns="91400"/>
          <a:lstStyle>
            <a:lvl1pPr indent="-228600" lvl="0" marL="457200" marR="0" rtl="0" algn="r">
              <a:lnSpc>
                <a:spcPct val="90000"/>
              </a:lnSpc>
              <a:spcBef>
                <a:spcPts val="2100"/>
              </a:spcBef>
              <a:spcAft>
                <a:spcPts val="0"/>
              </a:spcAft>
              <a:buClr>
                <a:schemeClr val="dk1"/>
              </a:buClr>
              <a:buSzPts val="3700"/>
              <a:buFont typeface="Arial"/>
              <a:buNone/>
              <a:defRPr b="0" i="0" sz="37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1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1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63550" lvl="3" marL="1828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indent="-463550" lvl="4" marL="22860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indent="-463550" lvl="5" marL="27432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indent="-463550" lvl="6" marL="3200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indent="-463550" lvl="7" marL="3657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indent="-463550" lvl="8" marL="4114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images">
  <p:cSld name="Two images">
    <p:spTree>
      <p:nvGrpSpPr>
        <p:cNvPr id="353" name="Shape 353"/>
        <p:cNvGrpSpPr/>
        <p:nvPr/>
      </p:nvGrpSpPr>
      <p:grpSpPr>
        <a:xfrm>
          <a:off x="0" y="0"/>
          <a:ext cx="0" cy="0"/>
          <a:chOff x="0" y="0"/>
          <a:chExt cx="0" cy="0"/>
        </a:xfrm>
      </p:grpSpPr>
      <p:cxnSp>
        <p:nvCxnSpPr>
          <p:cNvPr id="354" name="Google Shape;354;p53"/>
          <p:cNvCxnSpPr/>
          <p:nvPr/>
        </p:nvCxnSpPr>
        <p:spPr>
          <a:xfrm>
            <a:off x="0" y="12547600"/>
            <a:ext cx="24384000" cy="0"/>
          </a:xfrm>
          <a:prstGeom prst="straightConnector1">
            <a:avLst/>
          </a:prstGeom>
          <a:noFill/>
          <a:ln cap="flat" cmpd="sng" w="25400">
            <a:solidFill>
              <a:srgbClr val="DCDEE0"/>
            </a:solidFill>
            <a:prstDash val="solid"/>
            <a:miter lim="400000"/>
            <a:headEnd len="sm" w="sm" type="none"/>
            <a:tailEnd len="sm" w="sm" type="none"/>
          </a:ln>
        </p:spPr>
      </p:cxnSp>
      <p:pic>
        <p:nvPicPr>
          <p:cNvPr id="355" name="Google Shape;355;p53"/>
          <p:cNvPicPr preferRelativeResize="0"/>
          <p:nvPr/>
        </p:nvPicPr>
        <p:blipFill rotWithShape="1">
          <a:blip r:embed="rId2">
            <a:alphaModFix/>
          </a:blip>
          <a:srcRect b="0" l="0" r="0" t="0"/>
          <a:stretch/>
        </p:blipFill>
        <p:spPr>
          <a:xfrm>
            <a:off x="962720" y="12986670"/>
            <a:ext cx="2115747" cy="411829"/>
          </a:xfrm>
          <a:prstGeom prst="rect">
            <a:avLst/>
          </a:prstGeom>
          <a:noFill/>
          <a:ln>
            <a:noFill/>
          </a:ln>
        </p:spPr>
      </p:pic>
      <p:sp>
        <p:nvSpPr>
          <p:cNvPr id="356" name="Google Shape;356;p53"/>
          <p:cNvSpPr txBox="1"/>
          <p:nvPr>
            <p:ph type="title"/>
          </p:nvPr>
        </p:nvSpPr>
        <p:spPr>
          <a:xfrm>
            <a:off x="962720" y="929035"/>
            <a:ext cx="21031200" cy="979200"/>
          </a:xfrm>
          <a:prstGeom prst="rect">
            <a:avLst/>
          </a:prstGeom>
          <a:noFill/>
          <a:ln>
            <a:noFill/>
          </a:ln>
        </p:spPr>
        <p:txBody>
          <a:bodyPr anchorCtr="0" anchor="t" bIns="91400" lIns="91400" spcFirstLastPara="1" rIns="91400" wrap="square" tIns="91400"/>
          <a:lstStyle>
            <a:lvl1pPr lvl="0" marR="0" rtl="0" algn="l">
              <a:lnSpc>
                <a:spcPct val="90000"/>
              </a:lnSpc>
              <a:spcBef>
                <a:spcPts val="0"/>
              </a:spcBef>
              <a:spcAft>
                <a:spcPts val="0"/>
              </a:spcAft>
              <a:buClr>
                <a:schemeClr val="accent1"/>
              </a:buClr>
              <a:buSzPts val="6700"/>
              <a:buFont typeface="Proxima Nova"/>
              <a:buNone/>
              <a:defRPr b="0" i="0" sz="6700" u="none" cap="none" strike="noStrike">
                <a:solidFill>
                  <a:schemeClr val="accent1"/>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None/>
              <a:defRPr b="0" i="0" sz="1900" u="none" cap="none" strike="noStrike">
                <a:solidFill>
                  <a:srgbClr val="000000"/>
                </a:solidFill>
                <a:latin typeface="Arial"/>
                <a:ea typeface="Arial"/>
                <a:cs typeface="Arial"/>
                <a:sym typeface="Arial"/>
              </a:defRPr>
            </a:lvl9pPr>
          </a:lstStyle>
          <a:p/>
        </p:txBody>
      </p:sp>
      <p:sp>
        <p:nvSpPr>
          <p:cNvPr id="357" name="Google Shape;357;p53"/>
          <p:cNvSpPr/>
          <p:nvPr/>
        </p:nvSpPr>
        <p:spPr>
          <a:xfrm>
            <a:off x="13309600" y="3070525"/>
            <a:ext cx="10100700" cy="8314500"/>
          </a:xfrm>
          <a:prstGeom prst="rect">
            <a:avLst/>
          </a:prstGeom>
          <a:solidFill>
            <a:srgbClr val="DCDEE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chemeClr val="dk1"/>
              </a:solidFill>
              <a:latin typeface="Proxima Nova"/>
              <a:ea typeface="Proxima Nova"/>
              <a:cs typeface="Proxima Nova"/>
              <a:sym typeface="Proxima Nova"/>
            </a:endParaRPr>
          </a:p>
        </p:txBody>
      </p:sp>
      <p:sp>
        <p:nvSpPr>
          <p:cNvPr id="358" name="Google Shape;358;p53"/>
          <p:cNvSpPr/>
          <p:nvPr/>
        </p:nvSpPr>
        <p:spPr>
          <a:xfrm>
            <a:off x="13319224" y="6672253"/>
            <a:ext cx="10100700" cy="6567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700"/>
              <a:buFont typeface="Arial"/>
              <a:buNone/>
            </a:pPr>
            <a:r>
              <a:rPr b="0" i="0" lang="en-US" sz="3700" u="none" cap="none" strike="noStrike">
                <a:solidFill>
                  <a:srgbClr val="8F9094"/>
                </a:solidFill>
                <a:latin typeface="Proxima Nova"/>
                <a:ea typeface="Proxima Nova"/>
                <a:cs typeface="Proxima Nova"/>
                <a:sym typeface="Proxima Nova"/>
              </a:rPr>
              <a:t>Image</a:t>
            </a:r>
            <a:endParaRPr b="0" i="0" sz="1300" u="none" cap="none" strike="noStrike">
              <a:solidFill>
                <a:srgbClr val="000000"/>
              </a:solidFill>
              <a:latin typeface="Arial"/>
              <a:ea typeface="Arial"/>
              <a:cs typeface="Arial"/>
              <a:sym typeface="Arial"/>
            </a:endParaRPr>
          </a:p>
        </p:txBody>
      </p:sp>
      <p:sp>
        <p:nvSpPr>
          <p:cNvPr id="359" name="Google Shape;359;p53"/>
          <p:cNvSpPr/>
          <p:nvPr/>
        </p:nvSpPr>
        <p:spPr>
          <a:xfrm>
            <a:off x="962720" y="3070525"/>
            <a:ext cx="10100700" cy="8314500"/>
          </a:xfrm>
          <a:prstGeom prst="rect">
            <a:avLst/>
          </a:prstGeom>
          <a:solidFill>
            <a:srgbClr val="DCDEE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chemeClr val="dk1"/>
              </a:solidFill>
              <a:latin typeface="Proxima Nova"/>
              <a:ea typeface="Proxima Nova"/>
              <a:cs typeface="Proxima Nova"/>
              <a:sym typeface="Proxima Nova"/>
            </a:endParaRPr>
          </a:p>
        </p:txBody>
      </p:sp>
      <p:sp>
        <p:nvSpPr>
          <p:cNvPr id="360" name="Google Shape;360;p53"/>
          <p:cNvSpPr/>
          <p:nvPr/>
        </p:nvSpPr>
        <p:spPr>
          <a:xfrm>
            <a:off x="736368" y="6672253"/>
            <a:ext cx="10100700" cy="6567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3700"/>
              <a:buFont typeface="Arial"/>
              <a:buNone/>
            </a:pPr>
            <a:r>
              <a:rPr b="0" i="0" lang="en-US" sz="3700" u="none" cap="none" strike="noStrike">
                <a:solidFill>
                  <a:srgbClr val="8F9094"/>
                </a:solidFill>
                <a:latin typeface="Proxima Nova"/>
                <a:ea typeface="Proxima Nova"/>
                <a:cs typeface="Proxima Nova"/>
                <a:sym typeface="Proxima Nova"/>
              </a:rPr>
              <a:t>Image</a:t>
            </a:r>
            <a:endParaRPr b="0" i="0" sz="1300" u="none" cap="none" strike="noStrike">
              <a:solidFill>
                <a:srgbClr val="000000"/>
              </a:solidFill>
              <a:latin typeface="Arial"/>
              <a:ea typeface="Arial"/>
              <a:cs typeface="Arial"/>
              <a:sym typeface="Arial"/>
            </a:endParaRPr>
          </a:p>
        </p:txBody>
      </p:sp>
      <p:sp>
        <p:nvSpPr>
          <p:cNvPr id="361" name="Google Shape;361;p53"/>
          <p:cNvSpPr txBox="1"/>
          <p:nvPr>
            <p:ph idx="1" type="body"/>
          </p:nvPr>
        </p:nvSpPr>
        <p:spPr>
          <a:xfrm>
            <a:off x="18097502" y="12950214"/>
            <a:ext cx="5676900" cy="447900"/>
          </a:xfrm>
          <a:prstGeom prst="rect">
            <a:avLst/>
          </a:prstGeom>
          <a:noFill/>
          <a:ln>
            <a:noFill/>
          </a:ln>
        </p:spPr>
        <p:txBody>
          <a:bodyPr anchorCtr="0" anchor="t" bIns="91400" lIns="91400" spcFirstLastPara="1" rIns="91400" wrap="square" tIns="91400"/>
          <a:lstStyle>
            <a:lvl1pPr indent="-228600" lvl="0" marL="457200" marR="0" rtl="0" algn="r">
              <a:lnSpc>
                <a:spcPct val="90000"/>
              </a:lnSpc>
              <a:spcBef>
                <a:spcPts val="2100"/>
              </a:spcBef>
              <a:spcAft>
                <a:spcPts val="0"/>
              </a:spcAft>
              <a:buClr>
                <a:schemeClr val="dk1"/>
              </a:buClr>
              <a:buSzPts val="3700"/>
              <a:buFont typeface="Arial"/>
              <a:buNone/>
              <a:defRPr b="0" i="0" sz="37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1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1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63550" lvl="3" marL="1828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4pPr>
            <a:lvl5pPr indent="-463550" lvl="4" marL="22860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5pPr>
            <a:lvl6pPr indent="-463550" lvl="5" marL="27432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6pPr>
            <a:lvl7pPr indent="-463550" lvl="6" marL="32004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7pPr>
            <a:lvl8pPr indent="-463550" lvl="7" marL="36576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8pPr>
            <a:lvl9pPr indent="-463550" lvl="8" marL="4114800" marR="0" rtl="0" algn="l">
              <a:lnSpc>
                <a:spcPct val="90000"/>
              </a:lnSpc>
              <a:spcBef>
                <a:spcPts val="1100"/>
              </a:spcBef>
              <a:spcAft>
                <a:spcPts val="0"/>
              </a:spcAft>
              <a:buClr>
                <a:schemeClr val="dk1"/>
              </a:buClr>
              <a:buSzPts val="3700"/>
              <a:buFont typeface="Arial"/>
              <a:buChar char="•"/>
              <a:defRPr b="0" i="0" sz="37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General copy">
  <p:cSld name="22_General copy">
    <p:spTree>
      <p:nvGrpSpPr>
        <p:cNvPr id="35" name="Shape 35"/>
        <p:cNvGrpSpPr/>
        <p:nvPr/>
      </p:nvGrpSpPr>
      <p:grpSpPr>
        <a:xfrm>
          <a:off x="0" y="0"/>
          <a:ext cx="0" cy="0"/>
          <a:chOff x="0" y="0"/>
          <a:chExt cx="0" cy="0"/>
        </a:xfrm>
      </p:grpSpPr>
      <p:pic>
        <p:nvPicPr>
          <p:cNvPr id="36" name="Google Shape;36;p7"/>
          <p:cNvPicPr preferRelativeResize="0"/>
          <p:nvPr/>
        </p:nvPicPr>
        <p:blipFill rotWithShape="1">
          <a:blip r:embed="rId2">
            <a:alphaModFix/>
          </a:blip>
          <a:srcRect b="0" l="0" r="0" t="0"/>
          <a:stretch/>
        </p:blipFill>
        <p:spPr>
          <a:xfrm>
            <a:off x="962719" y="12986669"/>
            <a:ext cx="2115746" cy="411829"/>
          </a:xfrm>
          <a:prstGeom prst="rect">
            <a:avLst/>
          </a:prstGeom>
          <a:noFill/>
          <a:ln>
            <a:noFill/>
          </a:ln>
        </p:spPr>
      </p:pic>
      <p:cxnSp>
        <p:nvCxnSpPr>
          <p:cNvPr id="37" name="Google Shape;37;p7"/>
          <p:cNvCxnSpPr/>
          <p:nvPr/>
        </p:nvCxnSpPr>
        <p:spPr>
          <a:xfrm>
            <a:off x="0" y="12547600"/>
            <a:ext cx="24383998" cy="0"/>
          </a:xfrm>
          <a:prstGeom prst="straightConnector1">
            <a:avLst/>
          </a:prstGeom>
          <a:noFill/>
          <a:ln cap="flat" cmpd="sng" w="25400">
            <a:solidFill>
              <a:srgbClr val="DCDEE0"/>
            </a:solidFill>
            <a:prstDash val="solid"/>
            <a:miter lim="400000"/>
            <a:headEnd len="sm" w="sm" type="none"/>
            <a:tailEnd len="sm" w="sm" type="none"/>
          </a:ln>
        </p:spPr>
      </p:cxnSp>
      <p:sp>
        <p:nvSpPr>
          <p:cNvPr id="38" name="Google Shape;38;p7"/>
          <p:cNvSpPr txBox="1"/>
          <p:nvPr>
            <p:ph type="title"/>
          </p:nvPr>
        </p:nvSpPr>
        <p:spPr>
          <a:xfrm>
            <a:off x="962719" y="929034"/>
            <a:ext cx="21031199" cy="979279"/>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accent1"/>
              </a:buClr>
              <a:buSzPts val="6600"/>
              <a:buFont typeface="Proxima Nova"/>
              <a:buNone/>
              <a:defRPr b="0" i="0" sz="6600" u="none" cap="none" strike="noStrike">
                <a:solidFill>
                  <a:schemeClr val="accent1"/>
                </a:solidFill>
                <a:latin typeface="Proxima Nova"/>
                <a:ea typeface="Proxima Nova"/>
                <a:cs typeface="Proxima Nova"/>
                <a:sym typeface="Proxima Nova"/>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p:txBody>
      </p:sp>
      <p:sp>
        <p:nvSpPr>
          <p:cNvPr id="39" name="Google Shape;39;p7"/>
          <p:cNvSpPr txBox="1"/>
          <p:nvPr>
            <p:ph idx="1" type="body"/>
          </p:nvPr>
        </p:nvSpPr>
        <p:spPr>
          <a:xfrm>
            <a:off x="962720" y="5090580"/>
            <a:ext cx="21031199" cy="2065594"/>
          </a:xfrm>
          <a:prstGeom prst="rect">
            <a:avLst/>
          </a:prstGeom>
          <a:noFill/>
          <a:ln>
            <a:noFill/>
          </a:ln>
        </p:spPr>
        <p:txBody>
          <a:bodyPr anchorCtr="0" anchor="t" bIns="45700" lIns="91425" spcFirstLastPara="1" rIns="91425" wrap="square" tIns="45700"/>
          <a:lstStyle>
            <a:lvl1pPr indent="-457200" lvl="0" marL="457200" marR="0" rtl="0" algn="l">
              <a:lnSpc>
                <a:spcPct val="90000"/>
              </a:lnSpc>
              <a:spcBef>
                <a:spcPts val="2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1pPr>
            <a:lvl2pPr indent="-457200" lvl="1" marL="914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40" name="Google Shape;40;p7"/>
          <p:cNvSpPr txBox="1"/>
          <p:nvPr>
            <p:ph idx="2" type="body"/>
          </p:nvPr>
        </p:nvSpPr>
        <p:spPr>
          <a:xfrm>
            <a:off x="962719" y="2514600"/>
            <a:ext cx="21030506" cy="1063487"/>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2000"/>
              </a:spcBef>
              <a:spcAft>
                <a:spcPts val="0"/>
              </a:spcAft>
              <a:buClr>
                <a:schemeClr val="dk1"/>
              </a:buClr>
              <a:buSzPts val="5000"/>
              <a:buFont typeface="Arial"/>
              <a:buNone/>
              <a:defRPr b="0" i="0" sz="50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41" name="Google Shape;41;p7"/>
          <p:cNvSpPr txBox="1"/>
          <p:nvPr>
            <p:ph idx="3" type="body"/>
          </p:nvPr>
        </p:nvSpPr>
        <p:spPr>
          <a:xfrm>
            <a:off x="962719" y="4038600"/>
            <a:ext cx="21030506" cy="612912"/>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2000"/>
              </a:spcBef>
              <a:spcAft>
                <a:spcPts val="0"/>
              </a:spcAft>
              <a:buClr>
                <a:schemeClr val="dk1"/>
              </a:buClr>
              <a:buSzPts val="3600"/>
              <a:buFont typeface="Arial"/>
              <a:buNone/>
              <a:defRPr b="0" i="0" sz="36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42" name="Google Shape;42;p7"/>
          <p:cNvSpPr txBox="1"/>
          <p:nvPr>
            <p:ph idx="4" type="body"/>
          </p:nvPr>
        </p:nvSpPr>
        <p:spPr>
          <a:xfrm>
            <a:off x="13716000" y="12950213"/>
            <a:ext cx="10058400" cy="448285"/>
          </a:xfrm>
          <a:prstGeom prst="rect">
            <a:avLst/>
          </a:prstGeom>
          <a:noFill/>
          <a:ln>
            <a:noFill/>
          </a:ln>
        </p:spPr>
        <p:txBody>
          <a:bodyPr anchorCtr="0" anchor="t" bIns="45700" lIns="91425" spcFirstLastPara="1" rIns="91425" wrap="square" tIns="45700"/>
          <a:lstStyle>
            <a:lvl1pPr indent="-228600" lvl="0" marL="457200" marR="0" rtl="0" algn="r">
              <a:lnSpc>
                <a:spcPct val="90000"/>
              </a:lnSpc>
              <a:spcBef>
                <a:spcPts val="2000"/>
              </a:spcBef>
              <a:spcAft>
                <a:spcPts val="0"/>
              </a:spcAft>
              <a:buClr>
                <a:schemeClr val="dk1"/>
              </a:buClr>
              <a:buSzPts val="3600"/>
              <a:buFont typeface="Arial"/>
              <a:buNone/>
              <a:defRPr b="0" i="1" sz="36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 - Cisco Std">
  <p:cSld name="Bullet - Cisco Std">
    <p:spTree>
      <p:nvGrpSpPr>
        <p:cNvPr id="43" name="Shape 43"/>
        <p:cNvGrpSpPr/>
        <p:nvPr/>
      </p:nvGrpSpPr>
      <p:grpSpPr>
        <a:xfrm>
          <a:off x="0" y="0"/>
          <a:ext cx="0" cy="0"/>
          <a:chOff x="0" y="0"/>
          <a:chExt cx="0" cy="0"/>
        </a:xfrm>
      </p:grpSpPr>
      <p:sp>
        <p:nvSpPr>
          <p:cNvPr id="44" name="Google Shape;44;p8"/>
          <p:cNvSpPr txBox="1"/>
          <p:nvPr>
            <p:ph type="title"/>
          </p:nvPr>
        </p:nvSpPr>
        <p:spPr>
          <a:xfrm>
            <a:off x="612551" y="603504"/>
            <a:ext cx="22882462" cy="1609344"/>
          </a:xfrm>
          <a:prstGeom prst="rect">
            <a:avLst/>
          </a:prstGeom>
          <a:noFill/>
          <a:ln>
            <a:noFill/>
          </a:ln>
        </p:spPr>
        <p:txBody>
          <a:bodyPr anchorCtr="0" anchor="t" bIns="45700" lIns="91425" spcFirstLastPara="1" rIns="91425" wrap="square" tIns="45700"/>
          <a:lstStyle>
            <a:lvl1pPr lvl="0" marR="0" rtl="0" algn="l">
              <a:lnSpc>
                <a:spcPct val="80000"/>
              </a:lnSpc>
              <a:spcBef>
                <a:spcPts val="0"/>
              </a:spcBef>
              <a:spcAft>
                <a:spcPts val="0"/>
              </a:spcAft>
              <a:buClr>
                <a:schemeClr val="dk1"/>
              </a:buClr>
              <a:buSzPts val="7200"/>
              <a:buFont typeface="Proxima Nova"/>
              <a:buNone/>
              <a:defRPr b="0" i="0" sz="7200" u="none" cap="none" strike="noStrike">
                <a:solidFill>
                  <a:schemeClr val="dk1"/>
                </a:solidFill>
                <a:latin typeface="Proxima Nova"/>
                <a:ea typeface="Proxima Nova"/>
                <a:cs typeface="Proxima Nova"/>
                <a:sym typeface="Proxima Nov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5" name="Google Shape;45;p8"/>
          <p:cNvSpPr txBox="1"/>
          <p:nvPr>
            <p:ph idx="1" type="body"/>
          </p:nvPr>
        </p:nvSpPr>
        <p:spPr>
          <a:xfrm>
            <a:off x="621954" y="2248078"/>
            <a:ext cx="22855764" cy="9930384"/>
          </a:xfrm>
          <a:prstGeom prst="rect">
            <a:avLst/>
          </a:prstGeom>
          <a:noFill/>
          <a:ln>
            <a:noFill/>
          </a:ln>
        </p:spPr>
        <p:txBody>
          <a:bodyPr anchorCtr="0" anchor="t" bIns="45700" lIns="91425" spcFirstLastPara="1" rIns="91425" wrap="square" tIns="45700"/>
          <a:lstStyle>
            <a:lvl1pPr indent="-508000" lvl="0" marL="457200" marR="0" rtl="0" algn="l">
              <a:lnSpc>
                <a:spcPct val="95000"/>
              </a:lnSpc>
              <a:spcBef>
                <a:spcPts val="2960"/>
              </a:spcBef>
              <a:spcAft>
                <a:spcPts val="0"/>
              </a:spcAft>
              <a:buClr>
                <a:srgbClr val="435153"/>
              </a:buClr>
              <a:buSzPts val="4400"/>
              <a:buFont typeface="Arial"/>
              <a:buChar char="•"/>
              <a:defRPr b="0" i="0" sz="4400" u="none" cap="none" strike="noStrike">
                <a:solidFill>
                  <a:srgbClr val="435153"/>
                </a:solidFill>
                <a:latin typeface="Proxima Nova"/>
                <a:ea typeface="Proxima Nova"/>
                <a:cs typeface="Proxima Nova"/>
                <a:sym typeface="Proxima Nova"/>
              </a:defRPr>
            </a:lvl1pPr>
            <a:lvl2pPr indent="-533400" lvl="1" marL="914400" marR="0" rtl="0" algn="l">
              <a:lnSpc>
                <a:spcPct val="95000"/>
              </a:lnSpc>
              <a:spcBef>
                <a:spcPts val="1200"/>
              </a:spcBef>
              <a:spcAft>
                <a:spcPts val="0"/>
              </a:spcAft>
              <a:buClr>
                <a:srgbClr val="435153"/>
              </a:buClr>
              <a:buSzPts val="4800"/>
              <a:buFont typeface="Arial"/>
              <a:buChar char="•"/>
              <a:defRPr b="0" i="0" sz="4800" u="none" cap="none" strike="noStrike">
                <a:solidFill>
                  <a:srgbClr val="435153"/>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rgbClr val="435153"/>
              </a:buClr>
              <a:buSzPts val="4000"/>
              <a:buFont typeface="Arial"/>
              <a:buChar char="•"/>
              <a:defRPr b="0" i="0" sz="4000" u="none" cap="none" strike="noStrike">
                <a:solidFill>
                  <a:srgbClr val="435153"/>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rgbClr val="435153"/>
              </a:buClr>
              <a:buSzPts val="3600"/>
              <a:buFont typeface="Arial"/>
              <a:buChar char="•"/>
              <a:defRPr b="0" i="0" sz="3600" u="none" cap="none" strike="noStrike">
                <a:solidFill>
                  <a:srgbClr val="435153"/>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rgbClr val="435153"/>
              </a:buClr>
              <a:buSzPts val="3600"/>
              <a:buFont typeface="Arial"/>
              <a:buChar char="•"/>
              <a:defRPr b="0" i="0" sz="3600" u="none" cap="none" strike="noStrike">
                <a:solidFill>
                  <a:srgbClr val="435153"/>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4_General copy">
  <p:cSld name="14_General copy">
    <p:spTree>
      <p:nvGrpSpPr>
        <p:cNvPr id="46" name="Shape 46"/>
        <p:cNvGrpSpPr/>
        <p:nvPr/>
      </p:nvGrpSpPr>
      <p:grpSpPr>
        <a:xfrm>
          <a:off x="0" y="0"/>
          <a:ext cx="0" cy="0"/>
          <a:chOff x="0" y="0"/>
          <a:chExt cx="0" cy="0"/>
        </a:xfrm>
      </p:grpSpPr>
      <p:sp>
        <p:nvSpPr>
          <p:cNvPr id="47" name="Google Shape;47;p9"/>
          <p:cNvSpPr txBox="1"/>
          <p:nvPr>
            <p:ph type="title"/>
          </p:nvPr>
        </p:nvSpPr>
        <p:spPr>
          <a:xfrm>
            <a:off x="962717" y="929032"/>
            <a:ext cx="21031199" cy="979200"/>
          </a:xfrm>
          <a:prstGeom prst="rect">
            <a:avLst/>
          </a:prstGeom>
          <a:noFill/>
          <a:ln>
            <a:noFill/>
          </a:ln>
        </p:spPr>
        <p:txBody>
          <a:bodyPr anchorCtr="0" anchor="t" bIns="91375" lIns="91375" spcFirstLastPara="1" rIns="91375" wrap="square" tIns="91375"/>
          <a:lstStyle>
            <a:lvl1pPr lvl="0" marR="0" rtl="0" algn="l">
              <a:lnSpc>
                <a:spcPct val="90000"/>
              </a:lnSpc>
              <a:spcBef>
                <a:spcPts val="0"/>
              </a:spcBef>
              <a:spcAft>
                <a:spcPts val="0"/>
              </a:spcAft>
              <a:buClr>
                <a:schemeClr val="accent1"/>
              </a:buClr>
              <a:buSzPts val="1675"/>
              <a:buFont typeface="Proxima Nova"/>
              <a:buNone/>
              <a:defRPr b="0" i="0" sz="6700" u="none" cap="none" strike="noStrike">
                <a:solidFill>
                  <a:schemeClr val="accent1"/>
                </a:solidFill>
                <a:latin typeface="Proxima Nova"/>
                <a:ea typeface="Proxima Nova"/>
                <a:cs typeface="Proxima Nova"/>
                <a:sym typeface="Proxima Nova"/>
              </a:defRPr>
            </a:lvl1pPr>
            <a:lvl2pPr lvl="1" rtl="0">
              <a:spcBef>
                <a:spcPts val="0"/>
              </a:spcBef>
              <a:spcAft>
                <a:spcPts val="0"/>
              </a:spcAft>
              <a:buSzPts val="1357"/>
              <a:buFont typeface="Arial"/>
              <a:buNone/>
              <a:defRPr sz="1900"/>
            </a:lvl2pPr>
            <a:lvl3pPr lvl="2" rtl="0">
              <a:spcBef>
                <a:spcPts val="0"/>
              </a:spcBef>
              <a:spcAft>
                <a:spcPts val="0"/>
              </a:spcAft>
              <a:buSzPts val="1357"/>
              <a:buFont typeface="Arial"/>
              <a:buNone/>
              <a:defRPr sz="1900"/>
            </a:lvl3pPr>
            <a:lvl4pPr lvl="3" rtl="0">
              <a:spcBef>
                <a:spcPts val="0"/>
              </a:spcBef>
              <a:spcAft>
                <a:spcPts val="0"/>
              </a:spcAft>
              <a:buSzPts val="1357"/>
              <a:buFont typeface="Arial"/>
              <a:buNone/>
              <a:defRPr sz="1900"/>
            </a:lvl4pPr>
            <a:lvl5pPr lvl="4" rtl="0">
              <a:spcBef>
                <a:spcPts val="0"/>
              </a:spcBef>
              <a:spcAft>
                <a:spcPts val="0"/>
              </a:spcAft>
              <a:buSzPts val="1357"/>
              <a:buFont typeface="Arial"/>
              <a:buNone/>
              <a:defRPr sz="1900"/>
            </a:lvl5pPr>
            <a:lvl6pPr lvl="5" rtl="0">
              <a:spcBef>
                <a:spcPts val="0"/>
              </a:spcBef>
              <a:spcAft>
                <a:spcPts val="0"/>
              </a:spcAft>
              <a:buSzPts val="1357"/>
              <a:buFont typeface="Arial"/>
              <a:buNone/>
              <a:defRPr sz="1900"/>
            </a:lvl6pPr>
            <a:lvl7pPr lvl="6" rtl="0">
              <a:spcBef>
                <a:spcPts val="0"/>
              </a:spcBef>
              <a:spcAft>
                <a:spcPts val="0"/>
              </a:spcAft>
              <a:buSzPts val="1357"/>
              <a:buFont typeface="Arial"/>
              <a:buNone/>
              <a:defRPr sz="1900"/>
            </a:lvl7pPr>
            <a:lvl8pPr lvl="7" rtl="0">
              <a:spcBef>
                <a:spcPts val="0"/>
              </a:spcBef>
              <a:spcAft>
                <a:spcPts val="0"/>
              </a:spcAft>
              <a:buSzPts val="1357"/>
              <a:buFont typeface="Arial"/>
              <a:buNone/>
              <a:defRPr sz="1900"/>
            </a:lvl8pPr>
            <a:lvl9pPr lvl="8" rtl="0">
              <a:spcBef>
                <a:spcPts val="0"/>
              </a:spcBef>
              <a:spcAft>
                <a:spcPts val="0"/>
              </a:spcAft>
              <a:buSzPts val="1357"/>
              <a:buFont typeface="Arial"/>
              <a:buNone/>
              <a:defRPr sz="1900"/>
            </a:lvl9pPr>
          </a:lstStyle>
          <a:p/>
        </p:txBody>
      </p:sp>
      <p:sp>
        <p:nvSpPr>
          <p:cNvPr id="48" name="Google Shape;48;p9"/>
          <p:cNvSpPr txBox="1"/>
          <p:nvPr>
            <p:ph idx="1" type="body"/>
          </p:nvPr>
        </p:nvSpPr>
        <p:spPr>
          <a:xfrm>
            <a:off x="962717" y="4038600"/>
            <a:ext cx="21030400" cy="612800"/>
          </a:xfrm>
          <a:prstGeom prst="rect">
            <a:avLst/>
          </a:prstGeom>
          <a:noFill/>
          <a:ln>
            <a:noFill/>
          </a:ln>
        </p:spPr>
        <p:txBody>
          <a:bodyPr anchorCtr="0" anchor="t" bIns="91375" lIns="91375" spcFirstLastPara="1" rIns="91375" wrap="square" tIns="91375"/>
          <a:lstStyle>
            <a:lvl1pPr indent="-312510" lvl="0" marL="457200" marR="0" rtl="0" algn="l">
              <a:lnSpc>
                <a:spcPct val="90000"/>
              </a:lnSpc>
              <a:spcBef>
                <a:spcPts val="2133"/>
              </a:spcBef>
              <a:spcAft>
                <a:spcPts val="0"/>
              </a:spcAft>
              <a:buClr>
                <a:srgbClr val="525252"/>
              </a:buClr>
              <a:buSzPts val="1321"/>
              <a:buFont typeface="Arial"/>
              <a:buChar char="●"/>
              <a:defRPr b="0" i="0" sz="3700" u="none" cap="none" strike="noStrike">
                <a:solidFill>
                  <a:srgbClr val="525252"/>
                </a:solidFill>
                <a:latin typeface="Proxima Nova"/>
                <a:ea typeface="Proxima Nova"/>
                <a:cs typeface="Proxima Nova"/>
                <a:sym typeface="Proxima Nova"/>
              </a:defRPr>
            </a:lvl1pPr>
            <a:lvl2pPr indent="-228600" lvl="1" marL="914400" marR="0" rtl="0" algn="l">
              <a:lnSpc>
                <a:spcPct val="90000"/>
              </a:lnSpc>
              <a:spcBef>
                <a:spcPts val="1067"/>
              </a:spcBef>
              <a:spcAft>
                <a:spcPts val="0"/>
              </a:spcAft>
              <a:buClr>
                <a:schemeClr val="dk1"/>
              </a:buClr>
              <a:buSzPts val="4800"/>
              <a:buFont typeface="Arial"/>
              <a:buNone/>
              <a:defRPr b="0" i="0" sz="4800" u="none" cap="none" strike="noStrike">
                <a:solidFill>
                  <a:schemeClr val="dk1"/>
                </a:solidFill>
                <a:latin typeface="Proxima Nova"/>
                <a:ea typeface="Proxima Nova"/>
                <a:cs typeface="Proxima Nova"/>
                <a:sym typeface="Proxima Nova"/>
              </a:defRPr>
            </a:lvl2pPr>
            <a:lvl3pPr indent="-228600" lvl="2" marL="1371600" marR="0" rtl="0" algn="l">
              <a:lnSpc>
                <a:spcPct val="90000"/>
              </a:lnSpc>
              <a:spcBef>
                <a:spcPts val="1067"/>
              </a:spcBef>
              <a:spcAft>
                <a:spcPts val="0"/>
              </a:spcAft>
              <a:buClr>
                <a:schemeClr val="dk1"/>
              </a:buClr>
              <a:buSzPts val="4000"/>
              <a:buFont typeface="Arial"/>
              <a:buNone/>
              <a:defRPr b="0" i="0" sz="4000" u="none" cap="none" strike="noStrike">
                <a:solidFill>
                  <a:schemeClr val="dk1"/>
                </a:solidFill>
                <a:latin typeface="Proxima Nova"/>
                <a:ea typeface="Proxima Nova"/>
                <a:cs typeface="Proxima Nova"/>
                <a:sym typeface="Proxima Nova"/>
              </a:defRPr>
            </a:lvl3pPr>
            <a:lvl4pPr indent="-228600" lvl="3" marL="1828800" marR="0" rtl="0" algn="l">
              <a:lnSpc>
                <a:spcPct val="90000"/>
              </a:lnSpc>
              <a:spcBef>
                <a:spcPts val="1067"/>
              </a:spcBef>
              <a:spcAft>
                <a:spcPts val="0"/>
              </a:spcAft>
              <a:buClr>
                <a:schemeClr val="dk1"/>
              </a:buClr>
              <a:buSzPts val="3700"/>
              <a:buFont typeface="Arial"/>
              <a:buNone/>
              <a:defRPr b="0" i="0" sz="3700" u="none" cap="none" strike="noStrike">
                <a:solidFill>
                  <a:schemeClr val="dk1"/>
                </a:solidFill>
                <a:latin typeface="Proxima Nova"/>
                <a:ea typeface="Proxima Nova"/>
                <a:cs typeface="Proxima Nova"/>
                <a:sym typeface="Proxima Nova"/>
              </a:defRPr>
            </a:lvl4pPr>
            <a:lvl5pPr indent="-228600" lvl="4" marL="2286000" marR="0" rtl="0" algn="l">
              <a:lnSpc>
                <a:spcPct val="90000"/>
              </a:lnSpc>
              <a:spcBef>
                <a:spcPts val="1067"/>
              </a:spcBef>
              <a:spcAft>
                <a:spcPts val="0"/>
              </a:spcAft>
              <a:buClr>
                <a:schemeClr val="dk1"/>
              </a:buClr>
              <a:buSzPts val="3700"/>
              <a:buFont typeface="Arial"/>
              <a:buNone/>
              <a:defRPr b="0" i="0" sz="3700" u="none" cap="none" strike="noStrike">
                <a:solidFill>
                  <a:schemeClr val="dk1"/>
                </a:solidFill>
                <a:latin typeface="Proxima Nova"/>
                <a:ea typeface="Proxima Nova"/>
                <a:cs typeface="Proxima Nova"/>
                <a:sym typeface="Proxima Nova"/>
              </a:defRPr>
            </a:lvl5pPr>
            <a:lvl6pPr indent="-228600" lvl="5" marL="2743200" marR="0" rtl="0" algn="l">
              <a:lnSpc>
                <a:spcPct val="90000"/>
              </a:lnSpc>
              <a:spcBef>
                <a:spcPts val="1067"/>
              </a:spcBef>
              <a:spcAft>
                <a:spcPts val="0"/>
              </a:spcAft>
              <a:buClr>
                <a:schemeClr val="dk1"/>
              </a:buClr>
              <a:buSzPts val="3700"/>
              <a:buFont typeface="Arial"/>
              <a:buNone/>
              <a:defRPr b="0" i="0" sz="3700" u="none" cap="none" strike="noStrike">
                <a:solidFill>
                  <a:schemeClr val="dk1"/>
                </a:solidFill>
                <a:latin typeface="Proxima Nova"/>
                <a:ea typeface="Proxima Nova"/>
                <a:cs typeface="Proxima Nova"/>
                <a:sym typeface="Proxima Nova"/>
              </a:defRPr>
            </a:lvl6pPr>
            <a:lvl7pPr indent="-228600" lvl="6" marL="3200400" marR="0" rtl="0" algn="l">
              <a:lnSpc>
                <a:spcPct val="90000"/>
              </a:lnSpc>
              <a:spcBef>
                <a:spcPts val="1067"/>
              </a:spcBef>
              <a:spcAft>
                <a:spcPts val="0"/>
              </a:spcAft>
              <a:buClr>
                <a:schemeClr val="dk1"/>
              </a:buClr>
              <a:buSzPts val="3700"/>
              <a:buFont typeface="Arial"/>
              <a:buNone/>
              <a:defRPr b="0" i="0" sz="3700" u="none" cap="none" strike="noStrike">
                <a:solidFill>
                  <a:schemeClr val="dk1"/>
                </a:solidFill>
                <a:latin typeface="Proxima Nova"/>
                <a:ea typeface="Proxima Nova"/>
                <a:cs typeface="Proxima Nova"/>
                <a:sym typeface="Proxima Nova"/>
              </a:defRPr>
            </a:lvl7pPr>
            <a:lvl8pPr indent="-228600" lvl="7" marL="3657600" marR="0" rtl="0" algn="l">
              <a:lnSpc>
                <a:spcPct val="90000"/>
              </a:lnSpc>
              <a:spcBef>
                <a:spcPts val="1067"/>
              </a:spcBef>
              <a:spcAft>
                <a:spcPts val="0"/>
              </a:spcAft>
              <a:buClr>
                <a:schemeClr val="dk1"/>
              </a:buClr>
              <a:buSzPts val="3700"/>
              <a:buFont typeface="Arial"/>
              <a:buNone/>
              <a:defRPr b="0" i="0" sz="3700" u="none" cap="none" strike="noStrike">
                <a:solidFill>
                  <a:schemeClr val="dk1"/>
                </a:solidFill>
                <a:latin typeface="Proxima Nova"/>
                <a:ea typeface="Proxima Nova"/>
                <a:cs typeface="Proxima Nova"/>
                <a:sym typeface="Proxima Nova"/>
              </a:defRPr>
            </a:lvl8pPr>
            <a:lvl9pPr indent="-228600" lvl="8" marL="4114800" marR="0" rtl="0" algn="l">
              <a:lnSpc>
                <a:spcPct val="90000"/>
              </a:lnSpc>
              <a:spcBef>
                <a:spcPts val="1067"/>
              </a:spcBef>
              <a:spcAft>
                <a:spcPts val="0"/>
              </a:spcAft>
              <a:buClr>
                <a:schemeClr val="dk1"/>
              </a:buClr>
              <a:buSzPts val="3700"/>
              <a:buFont typeface="Arial"/>
              <a:buNone/>
              <a:defRPr b="0" i="0" sz="3700" u="none" cap="none" strike="noStrike">
                <a:solidFill>
                  <a:schemeClr val="dk1"/>
                </a:solidFill>
                <a:latin typeface="Proxima Nova"/>
                <a:ea typeface="Proxima Nova"/>
                <a:cs typeface="Proxima Nova"/>
                <a:sym typeface="Proxima Nova"/>
              </a:defRPr>
            </a:lvl9pPr>
          </a:lstStyle>
          <a:p/>
        </p:txBody>
      </p:sp>
      <p:pic>
        <p:nvPicPr>
          <p:cNvPr id="49" name="Google Shape;49;p9"/>
          <p:cNvPicPr preferRelativeResize="0"/>
          <p:nvPr/>
        </p:nvPicPr>
        <p:blipFill rotWithShape="1">
          <a:blip r:embed="rId2">
            <a:alphaModFix/>
          </a:blip>
          <a:srcRect b="0" l="0" r="0" t="0"/>
          <a:stretch/>
        </p:blipFill>
        <p:spPr>
          <a:xfrm>
            <a:off x="412749" y="13024957"/>
            <a:ext cx="2254400" cy="4392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8_General copy">
  <p:cSld name="8_General copy">
    <p:spTree>
      <p:nvGrpSpPr>
        <p:cNvPr id="50" name="Shape 50"/>
        <p:cNvGrpSpPr/>
        <p:nvPr/>
      </p:nvGrpSpPr>
      <p:grpSpPr>
        <a:xfrm>
          <a:off x="0" y="0"/>
          <a:ext cx="0" cy="0"/>
          <a:chOff x="0" y="0"/>
          <a:chExt cx="0" cy="0"/>
        </a:xfrm>
      </p:grpSpPr>
      <p:pic>
        <p:nvPicPr>
          <p:cNvPr id="51" name="Google Shape;51;p10"/>
          <p:cNvPicPr preferRelativeResize="0"/>
          <p:nvPr/>
        </p:nvPicPr>
        <p:blipFill rotWithShape="1">
          <a:blip r:embed="rId2">
            <a:alphaModFix/>
          </a:blip>
          <a:srcRect b="0" l="0" r="0" t="0"/>
          <a:stretch/>
        </p:blipFill>
        <p:spPr>
          <a:xfrm>
            <a:off x="962719" y="12986669"/>
            <a:ext cx="2115746" cy="411829"/>
          </a:xfrm>
          <a:prstGeom prst="rect">
            <a:avLst/>
          </a:prstGeom>
          <a:noFill/>
          <a:ln>
            <a:noFill/>
          </a:ln>
        </p:spPr>
      </p:pic>
      <p:cxnSp>
        <p:nvCxnSpPr>
          <p:cNvPr id="52" name="Google Shape;52;p10"/>
          <p:cNvCxnSpPr/>
          <p:nvPr/>
        </p:nvCxnSpPr>
        <p:spPr>
          <a:xfrm>
            <a:off x="0" y="12547600"/>
            <a:ext cx="24383998" cy="0"/>
          </a:xfrm>
          <a:prstGeom prst="straightConnector1">
            <a:avLst/>
          </a:prstGeom>
          <a:noFill/>
          <a:ln cap="flat" cmpd="sng" w="25400">
            <a:solidFill>
              <a:srgbClr val="DCDEE0"/>
            </a:solidFill>
            <a:prstDash val="solid"/>
            <a:miter lim="400000"/>
            <a:headEnd len="sm" w="sm" type="none"/>
            <a:tailEnd len="sm" w="sm" type="none"/>
          </a:ln>
        </p:spPr>
      </p:cxnSp>
      <p:sp>
        <p:nvSpPr>
          <p:cNvPr id="53" name="Google Shape;53;p10"/>
          <p:cNvSpPr txBox="1"/>
          <p:nvPr>
            <p:ph type="title"/>
          </p:nvPr>
        </p:nvSpPr>
        <p:spPr>
          <a:xfrm>
            <a:off x="962719" y="929034"/>
            <a:ext cx="21031199" cy="979279"/>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accent1"/>
              </a:buClr>
              <a:buSzPts val="6600"/>
              <a:buFont typeface="Proxima Nova"/>
              <a:buNone/>
              <a:defRPr b="0" i="0" sz="6600" u="none" cap="none" strike="noStrike">
                <a:solidFill>
                  <a:schemeClr val="accent1"/>
                </a:solidFill>
                <a:latin typeface="Proxima Nova"/>
                <a:ea typeface="Proxima Nova"/>
                <a:cs typeface="Proxima Nova"/>
                <a:sym typeface="Proxima Nov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4" name="Google Shape;54;p10"/>
          <p:cNvSpPr txBox="1"/>
          <p:nvPr>
            <p:ph idx="1" type="body"/>
          </p:nvPr>
        </p:nvSpPr>
        <p:spPr>
          <a:xfrm>
            <a:off x="962720" y="5090580"/>
            <a:ext cx="21031199" cy="2065594"/>
          </a:xfrm>
          <a:prstGeom prst="rect">
            <a:avLst/>
          </a:prstGeom>
          <a:noFill/>
          <a:ln>
            <a:noFill/>
          </a:ln>
        </p:spPr>
        <p:txBody>
          <a:bodyPr anchorCtr="0" anchor="t" bIns="45700" lIns="91425" spcFirstLastPara="1" rIns="91425" wrap="square" tIns="45700"/>
          <a:lstStyle>
            <a:lvl1pPr indent="-457200" lvl="0" marL="457200" marR="0" rtl="0" algn="l">
              <a:lnSpc>
                <a:spcPct val="90000"/>
              </a:lnSpc>
              <a:spcBef>
                <a:spcPts val="2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1pPr>
            <a:lvl2pPr indent="-457200" lvl="1" marL="914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55" name="Google Shape;55;p10"/>
          <p:cNvSpPr txBox="1"/>
          <p:nvPr>
            <p:ph idx="2" type="body"/>
          </p:nvPr>
        </p:nvSpPr>
        <p:spPr>
          <a:xfrm>
            <a:off x="962719" y="2514600"/>
            <a:ext cx="21030506" cy="1063487"/>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2000"/>
              </a:spcBef>
              <a:spcAft>
                <a:spcPts val="0"/>
              </a:spcAft>
              <a:buClr>
                <a:schemeClr val="dk1"/>
              </a:buClr>
              <a:buSzPts val="5000"/>
              <a:buFont typeface="Arial"/>
              <a:buNone/>
              <a:defRPr b="0" i="0" sz="50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
        <p:nvSpPr>
          <p:cNvPr id="56" name="Google Shape;56;p10"/>
          <p:cNvSpPr txBox="1"/>
          <p:nvPr>
            <p:ph idx="3" type="body"/>
          </p:nvPr>
        </p:nvSpPr>
        <p:spPr>
          <a:xfrm>
            <a:off x="962719" y="4038600"/>
            <a:ext cx="21030506" cy="612912"/>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2000"/>
              </a:spcBef>
              <a:spcAft>
                <a:spcPts val="0"/>
              </a:spcAft>
              <a:buClr>
                <a:schemeClr val="dk1"/>
              </a:buClr>
              <a:buSzPts val="3600"/>
              <a:buFont typeface="Arial"/>
              <a:buNone/>
              <a:defRPr b="0" i="0" sz="3600" u="none" cap="none" strike="noStrike">
                <a:solidFill>
                  <a:schemeClr val="dk1"/>
                </a:solidFill>
                <a:latin typeface="Proxima Nova"/>
                <a:ea typeface="Proxima Nova"/>
                <a:cs typeface="Proxima Nova"/>
                <a:sym typeface="Proxima Nova"/>
              </a:defRPr>
            </a:lvl1pPr>
            <a:lvl2pPr indent="-533400" lvl="1" marL="914400"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Proxima Nova"/>
                <a:ea typeface="Proxima Nova"/>
                <a:cs typeface="Proxima Nova"/>
                <a:sym typeface="Proxima Nova"/>
              </a:defRPr>
            </a:lvl2pPr>
            <a:lvl3pPr indent="-482600" lvl="2" marL="13716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Proxima Nova"/>
                <a:ea typeface="Proxima Nova"/>
                <a:cs typeface="Proxima Nova"/>
                <a:sym typeface="Proxima Nova"/>
              </a:defRPr>
            </a:lvl3pPr>
            <a:lvl4pPr indent="-457200" lvl="3" marL="1828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4pPr>
            <a:lvl5pPr indent="-457200" lvl="4" marL="22860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Proxima Nova"/>
                <a:ea typeface="Proxima Nova"/>
                <a:cs typeface="Proxima Nova"/>
                <a:sym typeface="Proxima Nova"/>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theme" Target="../theme/theme1.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3.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3" Type="http://schemas.openxmlformats.org/officeDocument/2006/relationships/slideLayout" Target="../slideLayouts/slideLayout45.xml"/><Relationship Id="rId12" Type="http://schemas.openxmlformats.org/officeDocument/2006/relationships/slideLayout" Target="../slideLayouts/slideLayout44.xml"/><Relationship Id="rId15" Type="http://schemas.openxmlformats.org/officeDocument/2006/relationships/slideLayout" Target="../slideLayouts/slideLayout47.xml"/><Relationship Id="rId14" Type="http://schemas.openxmlformats.org/officeDocument/2006/relationships/slideLayout" Target="../slideLayouts/slideLayout46.xml"/><Relationship Id="rId17" Type="http://schemas.openxmlformats.org/officeDocument/2006/relationships/slideLayout" Target="../slideLayouts/slideLayout49.xml"/><Relationship Id="rId16" Type="http://schemas.openxmlformats.org/officeDocument/2006/relationships/slideLayout" Target="../slideLayouts/slideLayout48.xml"/><Relationship Id="rId19" Type="http://schemas.openxmlformats.org/officeDocument/2006/relationships/slideLayout" Target="../slideLayouts/slideLayout51.xml"/><Relationship Id="rId18"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26" name="Shape 226"/>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xml"/><Relationship Id="rId3" Type="http://schemas.openxmlformats.org/officeDocument/2006/relationships/image" Target="../media/image56.jp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4.png"/><Relationship Id="rId5" Type="http://schemas.openxmlformats.org/officeDocument/2006/relationships/image" Target="../media/image22.png"/><Relationship Id="rId6" Type="http://schemas.openxmlformats.org/officeDocument/2006/relationships/image" Target="../media/image25.jpg"/><Relationship Id="rId7" Type="http://schemas.openxmlformats.org/officeDocument/2006/relationships/image" Target="../media/image33.jpg"/><Relationship Id="rId8" Type="http://schemas.openxmlformats.org/officeDocument/2006/relationships/image" Target="../media/image28.jpg"/><Relationship Id="rId11" Type="http://schemas.openxmlformats.org/officeDocument/2006/relationships/image" Target="../media/image34.png"/><Relationship Id="rId10" Type="http://schemas.openxmlformats.org/officeDocument/2006/relationships/image" Target="../media/image30.jpg"/><Relationship Id="rId13" Type="http://schemas.openxmlformats.org/officeDocument/2006/relationships/image" Target="../media/image27.jpg"/><Relationship Id="rId12" Type="http://schemas.openxmlformats.org/officeDocument/2006/relationships/image" Target="../media/image4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36.png"/><Relationship Id="rId5" Type="http://schemas.openxmlformats.org/officeDocument/2006/relationships/image" Target="../media/image32.png"/><Relationship Id="rId6"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41.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8.jpg"/><Relationship Id="rId4" Type="http://schemas.openxmlformats.org/officeDocument/2006/relationships/image" Target="../media/image39.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48.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43.png"/><Relationship Id="rId4" Type="http://schemas.openxmlformats.org/officeDocument/2006/relationships/image" Target="../media/image46.png"/><Relationship Id="rId9"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45.png"/><Relationship Id="rId7" Type="http://schemas.openxmlformats.org/officeDocument/2006/relationships/image" Target="../media/image47.png"/><Relationship Id="rId8" Type="http://schemas.openxmlformats.org/officeDocument/2006/relationships/image" Target="../media/image5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43.png"/><Relationship Id="rId4" Type="http://schemas.openxmlformats.org/officeDocument/2006/relationships/image" Target="../media/image46.png"/><Relationship Id="rId9" Type="http://schemas.openxmlformats.org/officeDocument/2006/relationships/image" Target="../media/image54.png"/><Relationship Id="rId5" Type="http://schemas.openxmlformats.org/officeDocument/2006/relationships/image" Target="../media/image47.png"/><Relationship Id="rId6" Type="http://schemas.openxmlformats.org/officeDocument/2006/relationships/image" Target="../media/image52.png"/><Relationship Id="rId7" Type="http://schemas.openxmlformats.org/officeDocument/2006/relationships/image" Target="../media/image51.png"/><Relationship Id="rId8" Type="http://schemas.openxmlformats.org/officeDocument/2006/relationships/image" Target="../media/image60.png"/><Relationship Id="rId11" Type="http://schemas.openxmlformats.org/officeDocument/2006/relationships/image" Target="../media/image57.png"/><Relationship Id="rId10" Type="http://schemas.openxmlformats.org/officeDocument/2006/relationships/image" Target="../media/image85.png"/><Relationship Id="rId12"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62.png"/><Relationship Id="rId4" Type="http://schemas.openxmlformats.org/officeDocument/2006/relationships/image" Target="../media/image84.png"/><Relationship Id="rId9" Type="http://schemas.openxmlformats.org/officeDocument/2006/relationships/image" Target="../media/image54.png"/><Relationship Id="rId5" Type="http://schemas.openxmlformats.org/officeDocument/2006/relationships/image" Target="../media/image59.png"/><Relationship Id="rId6" Type="http://schemas.openxmlformats.org/officeDocument/2006/relationships/image" Target="../media/image52.png"/><Relationship Id="rId7" Type="http://schemas.openxmlformats.org/officeDocument/2006/relationships/image" Target="../media/image43.png"/><Relationship Id="rId8" Type="http://schemas.openxmlformats.org/officeDocument/2006/relationships/image" Target="../media/image47.png"/><Relationship Id="rId11" Type="http://schemas.openxmlformats.org/officeDocument/2006/relationships/image" Target="../media/image66.png"/><Relationship Id="rId10" Type="http://schemas.openxmlformats.org/officeDocument/2006/relationships/image" Target="../media/image61.png"/><Relationship Id="rId13" Type="http://schemas.openxmlformats.org/officeDocument/2006/relationships/image" Target="../media/image63.gif"/><Relationship Id="rId12" Type="http://schemas.openxmlformats.org/officeDocument/2006/relationships/image" Target="../media/image9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65.png"/><Relationship Id="rId4" Type="http://schemas.openxmlformats.org/officeDocument/2006/relationships/image" Target="../media/image67.png"/><Relationship Id="rId5" Type="http://schemas.openxmlformats.org/officeDocument/2006/relationships/image" Target="../media/image72.png"/><Relationship Id="rId6" Type="http://schemas.openxmlformats.org/officeDocument/2006/relationships/image" Target="../media/image7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hyperlink" Target="https://meraki.cisco.com/lib/pdf/meraki_datasheet_ms450.pdf" TargetMode="External"/><Relationship Id="rId4" Type="http://schemas.openxmlformats.org/officeDocument/2006/relationships/image" Target="../media/image63.gif"/><Relationship Id="rId5" Type="http://schemas.openxmlformats.org/officeDocument/2006/relationships/image" Target="../media/image7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70.jpg"/><Relationship Id="rId4" Type="http://schemas.openxmlformats.org/officeDocument/2006/relationships/image" Target="../media/image69.png"/><Relationship Id="rId5" Type="http://schemas.openxmlformats.org/officeDocument/2006/relationships/image" Target="../media/image6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64.png"/><Relationship Id="rId4" Type="http://schemas.openxmlformats.org/officeDocument/2006/relationships/image" Target="../media/image81.png"/><Relationship Id="rId9" Type="http://schemas.openxmlformats.org/officeDocument/2006/relationships/image" Target="../media/image76.png"/><Relationship Id="rId5" Type="http://schemas.openxmlformats.org/officeDocument/2006/relationships/image" Target="../media/image71.png"/><Relationship Id="rId6" Type="http://schemas.openxmlformats.org/officeDocument/2006/relationships/image" Target="../media/image91.jpg"/><Relationship Id="rId7" Type="http://schemas.openxmlformats.org/officeDocument/2006/relationships/image" Target="../media/image73.png"/><Relationship Id="rId8" Type="http://schemas.openxmlformats.org/officeDocument/2006/relationships/image" Target="../media/image78.png"/><Relationship Id="rId10" Type="http://schemas.openxmlformats.org/officeDocument/2006/relationships/image" Target="../media/image8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77.png"/><Relationship Id="rId4" Type="http://schemas.openxmlformats.org/officeDocument/2006/relationships/image" Target="../media/image97.png"/><Relationship Id="rId5" Type="http://schemas.openxmlformats.org/officeDocument/2006/relationships/image" Target="../media/image8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80.pn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8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8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95.png"/><Relationship Id="rId4" Type="http://schemas.openxmlformats.org/officeDocument/2006/relationships/image" Target="../media/image94.png"/><Relationship Id="rId5" Type="http://schemas.openxmlformats.org/officeDocument/2006/relationships/image" Target="../media/image10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89.png"/><Relationship Id="rId4" Type="http://schemas.openxmlformats.org/officeDocument/2006/relationships/image" Target="../media/image92.png"/><Relationship Id="rId5" Type="http://schemas.openxmlformats.org/officeDocument/2006/relationships/image" Target="../media/image9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1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1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93.png"/><Relationship Id="rId4" Type="http://schemas.openxmlformats.org/officeDocument/2006/relationships/image" Target="../media/image98.png"/><Relationship Id="rId5" Type="http://schemas.openxmlformats.org/officeDocument/2006/relationships/image" Target="../media/image11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103.png"/><Relationship Id="rId4" Type="http://schemas.openxmlformats.org/officeDocument/2006/relationships/image" Target="../media/image95.png"/><Relationship Id="rId9" Type="http://schemas.openxmlformats.org/officeDocument/2006/relationships/image" Target="../media/image106.png"/><Relationship Id="rId5" Type="http://schemas.openxmlformats.org/officeDocument/2006/relationships/image" Target="../media/image94.png"/><Relationship Id="rId6" Type="http://schemas.openxmlformats.org/officeDocument/2006/relationships/image" Target="../media/image99.png"/><Relationship Id="rId7" Type="http://schemas.openxmlformats.org/officeDocument/2006/relationships/image" Target="../media/image109.png"/><Relationship Id="rId8" Type="http://schemas.openxmlformats.org/officeDocument/2006/relationships/image" Target="../media/image104.png"/><Relationship Id="rId10" Type="http://schemas.openxmlformats.org/officeDocument/2006/relationships/image" Target="../media/image10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10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11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image" Target="../media/image10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 Id="rId3" Type="http://schemas.openxmlformats.org/officeDocument/2006/relationships/image" Target="../media/image11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image" Target="../media/image10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11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4.xml"/><Relationship Id="rId3" Type="http://schemas.openxmlformats.org/officeDocument/2006/relationships/hyperlink" Target="https://meraki.cisco.com/" TargetMode="External"/><Relationship Id="rId4" Type="http://schemas.openxmlformats.org/officeDocument/2006/relationships/hyperlink" Target="https://meraki.cisco.com/products" TargetMode="External"/><Relationship Id="rId9" Type="http://schemas.openxmlformats.org/officeDocument/2006/relationships/hyperlink" Target="https://meraki.cisco.com/webinars" TargetMode="External"/><Relationship Id="rId5" Type="http://schemas.openxmlformats.org/officeDocument/2006/relationships/hyperlink" Target="https://meraki.cisco.com/buy/cost-calculator" TargetMode="External"/><Relationship Id="rId6" Type="http://schemas.openxmlformats.org/officeDocument/2006/relationships/hyperlink" Target="https://documentation.meraki.com/" TargetMode="External"/><Relationship Id="rId7" Type="http://schemas.openxmlformats.org/officeDocument/2006/relationships/hyperlink" Target="https://meraki.cisco.com/partners/" TargetMode="External"/><Relationship Id="rId8" Type="http://schemas.openxmlformats.org/officeDocument/2006/relationships/hyperlink" Target="http://merakipartners.com/" TargetMode="External"/><Relationship Id="rId11" Type="http://schemas.openxmlformats.org/officeDocument/2006/relationships/hyperlink" Target="https://www.youtube.com/user/milesmeraki" TargetMode="External"/><Relationship Id="rId10" Type="http://schemas.openxmlformats.org/officeDocument/2006/relationships/hyperlink" Target="https://meraki.cisco.com/library" TargetMode="External"/><Relationship Id="rId13" Type="http://schemas.openxmlformats.org/officeDocument/2006/relationships/hyperlink" Target="https://meraki.cisco.com/trust/" TargetMode="External"/><Relationship Id="rId12" Type="http://schemas.openxmlformats.org/officeDocument/2006/relationships/hyperlink" Target="http://meraki.cisco.com/blog" TargetMode="External"/><Relationship Id="rId15" Type="http://schemas.openxmlformats.org/officeDocument/2006/relationships/hyperlink" Target="https://www.linkedin.com/company/cisco-meraki/" TargetMode="External"/><Relationship Id="rId14" Type="http://schemas.openxmlformats.org/officeDocument/2006/relationships/hyperlink" Target="http://create.meraki.io/"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40.png"/><Relationship Id="rId4" Type="http://schemas.openxmlformats.org/officeDocument/2006/relationships/image" Target="../media/image16.png"/><Relationship Id="rId5" Type="http://schemas.openxmlformats.org/officeDocument/2006/relationships/image" Target="../media/image20.png"/><Relationship Id="rId6"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sp>
        <p:nvSpPr>
          <p:cNvPr id="367" name="Google Shape;367;p54"/>
          <p:cNvSpPr txBox="1"/>
          <p:nvPr>
            <p:ph type="title"/>
          </p:nvPr>
        </p:nvSpPr>
        <p:spPr>
          <a:xfrm>
            <a:off x="17094928" y="12819381"/>
            <a:ext cx="6917700" cy="553500"/>
          </a:xfrm>
          <a:prstGeom prst="rect">
            <a:avLst/>
          </a:prstGeom>
          <a:noFill/>
          <a:ln>
            <a:noFill/>
          </a:ln>
        </p:spPr>
        <p:txBody>
          <a:bodyPr anchorCtr="0" anchor="t" bIns="45725" lIns="91400" spcFirstLastPara="1" rIns="91400" wrap="square" tIns="45725">
            <a:noAutofit/>
          </a:bodyPr>
          <a:lstStyle/>
          <a:p>
            <a:pPr indent="0" lvl="0" marL="0" marR="0" rtl="0" algn="r">
              <a:lnSpc>
                <a:spcPct val="90000"/>
              </a:lnSpc>
              <a:spcBef>
                <a:spcPts val="0"/>
              </a:spcBef>
              <a:spcAft>
                <a:spcPts val="0"/>
              </a:spcAft>
              <a:buClr>
                <a:schemeClr val="dk1"/>
              </a:buClr>
              <a:buSzPts val="8800"/>
              <a:buFont typeface="Proxima Nova"/>
              <a:buNone/>
            </a:pPr>
            <a:r>
              <a:rPr b="0" i="0" lang="en-US" sz="2900" u="none" cap="none" strike="noStrike">
                <a:solidFill>
                  <a:schemeClr val="dk1"/>
                </a:solidFill>
                <a:latin typeface="Proxima Nova"/>
                <a:ea typeface="Proxima Nova"/>
                <a:cs typeface="Proxima Nova"/>
                <a:sym typeface="Proxima Nova"/>
              </a:rPr>
              <a:t>May  2018</a:t>
            </a:r>
            <a:endParaRPr b="0" i="0" sz="2900" u="none" cap="none" strike="noStrike">
              <a:solidFill>
                <a:schemeClr val="dk1"/>
              </a:solidFill>
              <a:latin typeface="Proxima Nova"/>
              <a:ea typeface="Proxima Nova"/>
              <a:cs typeface="Proxima Nova"/>
              <a:sym typeface="Proxima Nova"/>
            </a:endParaRPr>
          </a:p>
        </p:txBody>
      </p:sp>
      <p:pic>
        <p:nvPicPr>
          <p:cNvPr id="368" name="Google Shape;368;p54"/>
          <p:cNvPicPr preferRelativeResize="0"/>
          <p:nvPr/>
        </p:nvPicPr>
        <p:blipFill rotWithShape="1">
          <a:blip r:embed="rId3">
            <a:alphaModFix/>
          </a:blip>
          <a:srcRect b="0" l="7599" r="7590" t="0"/>
          <a:stretch/>
        </p:blipFill>
        <p:spPr>
          <a:xfrm>
            <a:off x="6656736" y="0"/>
            <a:ext cx="17727264" cy="13929605"/>
          </a:xfrm>
          <a:prstGeom prst="rect">
            <a:avLst/>
          </a:prstGeom>
          <a:noFill/>
          <a:ln>
            <a:noFill/>
          </a:ln>
        </p:spPr>
      </p:pic>
      <p:sp>
        <p:nvSpPr>
          <p:cNvPr id="369" name="Google Shape;369;p54"/>
          <p:cNvSpPr/>
          <p:nvPr/>
        </p:nvSpPr>
        <p:spPr>
          <a:xfrm rot="5400000">
            <a:off x="2268713" y="2303268"/>
            <a:ext cx="18516900" cy="9740700"/>
          </a:xfrm>
          <a:prstGeom prst="triangle">
            <a:avLst>
              <a:gd fmla="val 50000" name="adj"/>
            </a:avLst>
          </a:prstGeom>
          <a:solidFill>
            <a:schemeClr val="lt1">
              <a:alpha val="49410"/>
            </a:schemeClr>
          </a:solidFill>
          <a:ln>
            <a:noFill/>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Arial"/>
              <a:ea typeface="Arial"/>
              <a:cs typeface="Arial"/>
              <a:sym typeface="Arial"/>
            </a:endParaRPr>
          </a:p>
        </p:txBody>
      </p:sp>
      <p:sp>
        <p:nvSpPr>
          <p:cNvPr id="370" name="Google Shape;370;p54"/>
          <p:cNvSpPr/>
          <p:nvPr/>
        </p:nvSpPr>
        <p:spPr>
          <a:xfrm>
            <a:off x="0" y="0"/>
            <a:ext cx="6656700" cy="139296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Arial"/>
              <a:ea typeface="Arial"/>
              <a:cs typeface="Arial"/>
              <a:sym typeface="Arial"/>
            </a:endParaRPr>
          </a:p>
        </p:txBody>
      </p:sp>
      <p:sp>
        <p:nvSpPr>
          <p:cNvPr id="371" name="Google Shape;371;p54"/>
          <p:cNvSpPr/>
          <p:nvPr/>
        </p:nvSpPr>
        <p:spPr>
          <a:xfrm rot="5400000">
            <a:off x="3201474" y="3450979"/>
            <a:ext cx="13933500" cy="7022400"/>
          </a:xfrm>
          <a:prstGeom prst="triangle">
            <a:avLst>
              <a:gd fmla="val 50000" name="adj"/>
            </a:avLst>
          </a:prstGeom>
          <a:solidFill>
            <a:schemeClr val="lt1"/>
          </a:solidFill>
          <a:ln cap="flat" cmpd="sng" w="25400">
            <a:solidFill>
              <a:schemeClr val="lt1"/>
            </a:solidFill>
            <a:prstDash val="solid"/>
            <a:round/>
            <a:headEnd len="sm" w="sm" type="none"/>
            <a:tailEnd len="sm" w="sm" type="none"/>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lt1"/>
              </a:solidFill>
              <a:latin typeface="Arial"/>
              <a:ea typeface="Arial"/>
              <a:cs typeface="Arial"/>
              <a:sym typeface="Arial"/>
            </a:endParaRPr>
          </a:p>
        </p:txBody>
      </p:sp>
      <p:sp>
        <p:nvSpPr>
          <p:cNvPr id="372" name="Google Shape;372;p54"/>
          <p:cNvSpPr txBox="1"/>
          <p:nvPr/>
        </p:nvSpPr>
        <p:spPr>
          <a:xfrm>
            <a:off x="873600" y="5734204"/>
            <a:ext cx="19996800" cy="5877300"/>
          </a:xfrm>
          <a:prstGeom prst="rect">
            <a:avLst/>
          </a:prstGeom>
          <a:noFill/>
          <a:ln>
            <a:noFill/>
          </a:ln>
        </p:spPr>
        <p:txBody>
          <a:bodyPr anchorCtr="0" anchor="t" bIns="91400" lIns="91400" spcFirstLastPara="1" rIns="91400" wrap="square" tIns="91400">
            <a:noAutofit/>
          </a:bodyPr>
          <a:lstStyle/>
          <a:p>
            <a:pPr indent="0" lvl="0" marL="0" marR="0" rtl="0" algn="l">
              <a:lnSpc>
                <a:spcPct val="90000"/>
              </a:lnSpc>
              <a:spcBef>
                <a:spcPts val="0"/>
              </a:spcBef>
              <a:spcAft>
                <a:spcPts val="0"/>
              </a:spcAft>
              <a:buClr>
                <a:schemeClr val="dk1"/>
              </a:buClr>
              <a:buSzPts val="9600"/>
              <a:buFont typeface="Proxima Nova"/>
              <a:buNone/>
            </a:pPr>
            <a:r>
              <a:rPr b="0" i="0" lang="en-US" sz="10900" u="none" cap="none" strike="noStrike">
                <a:solidFill>
                  <a:schemeClr val="accent1"/>
                </a:solidFill>
                <a:latin typeface="Proxima Nova"/>
                <a:ea typeface="Proxima Nova"/>
                <a:cs typeface="Proxima Nova"/>
                <a:sym typeface="Proxima Nova"/>
              </a:rPr>
              <a:t>Cisco Meraki</a:t>
            </a:r>
            <a:br>
              <a:rPr b="0" i="0" lang="en-US" sz="9600" u="none" cap="none" strike="noStrike">
                <a:solidFill>
                  <a:schemeClr val="accent1"/>
                </a:solidFill>
                <a:latin typeface="Proxima Nova"/>
                <a:ea typeface="Proxima Nova"/>
                <a:cs typeface="Proxima Nova"/>
                <a:sym typeface="Proxima Nova"/>
              </a:rPr>
            </a:br>
            <a:r>
              <a:rPr lang="en-US" sz="6400">
                <a:solidFill>
                  <a:srgbClr val="A5A5A5"/>
                </a:solidFill>
                <a:latin typeface="Proxima Nova"/>
                <a:ea typeface="Proxima Nova"/>
                <a:cs typeface="Proxima Nova"/>
                <a:sym typeface="Proxima Nova"/>
              </a:rPr>
              <a:t>Brainstorm K20 - March 2019</a:t>
            </a:r>
            <a:endParaRPr sz="6400">
              <a:solidFill>
                <a:srgbClr val="A5A5A5"/>
              </a:solidFill>
              <a:latin typeface="Proxima Nova"/>
              <a:ea typeface="Proxima Nova"/>
              <a:cs typeface="Proxima Nova"/>
              <a:sym typeface="Proxima Nova"/>
            </a:endParaRPr>
          </a:p>
          <a:p>
            <a:pPr indent="0" lvl="0" marL="0" marR="0" rtl="0" algn="l">
              <a:lnSpc>
                <a:spcPct val="90000"/>
              </a:lnSpc>
              <a:spcBef>
                <a:spcPts val="0"/>
              </a:spcBef>
              <a:spcAft>
                <a:spcPts val="0"/>
              </a:spcAft>
              <a:buClr>
                <a:schemeClr val="dk1"/>
              </a:buClr>
              <a:buSzPts val="9600"/>
              <a:buFont typeface="Proxima Nova"/>
              <a:buNone/>
            </a:pPr>
            <a:r>
              <a:rPr lang="en-US" sz="3600">
                <a:solidFill>
                  <a:srgbClr val="A5A5A5"/>
                </a:solidFill>
                <a:latin typeface="Proxima Nova"/>
                <a:ea typeface="Proxima Nova"/>
                <a:cs typeface="Proxima Nova"/>
                <a:sym typeface="Proxima Nova"/>
              </a:rPr>
              <a:t>Presented by: Jose Valdez &amp; Matthew Pelkey</a:t>
            </a:r>
            <a:endParaRPr sz="3600">
              <a:solidFill>
                <a:srgbClr val="A5A5A5"/>
              </a:solidFill>
              <a:latin typeface="Proxima Nova"/>
              <a:ea typeface="Proxima Nova"/>
              <a:cs typeface="Proxima Nova"/>
              <a:sym typeface="Proxima Nova"/>
            </a:endParaRPr>
          </a:p>
          <a:p>
            <a:pPr indent="0" lvl="0" marL="0" marR="0" rtl="0" algn="l">
              <a:lnSpc>
                <a:spcPct val="90000"/>
              </a:lnSpc>
              <a:spcBef>
                <a:spcPts val="0"/>
              </a:spcBef>
              <a:spcAft>
                <a:spcPts val="0"/>
              </a:spcAft>
              <a:buClr>
                <a:schemeClr val="dk1"/>
              </a:buClr>
              <a:buSzPts val="9600"/>
              <a:buFont typeface="Proxima Nova"/>
              <a:buNone/>
            </a:pPr>
            <a:r>
              <a:t/>
            </a:r>
            <a:endParaRPr sz="3600">
              <a:solidFill>
                <a:srgbClr val="A5A5A5"/>
              </a:solidFill>
              <a:latin typeface="Proxima Nova"/>
              <a:ea typeface="Proxima Nova"/>
              <a:cs typeface="Proxima Nova"/>
              <a:sym typeface="Proxima Nova"/>
            </a:endParaRPr>
          </a:p>
          <a:p>
            <a:pPr indent="0" lvl="0" marL="0" marR="0" rtl="0" algn="l">
              <a:lnSpc>
                <a:spcPct val="90000"/>
              </a:lnSpc>
              <a:spcBef>
                <a:spcPts val="0"/>
              </a:spcBef>
              <a:spcAft>
                <a:spcPts val="0"/>
              </a:spcAft>
              <a:buClr>
                <a:schemeClr val="dk1"/>
              </a:buClr>
              <a:buSzPts val="9600"/>
              <a:buFont typeface="Proxima Nova"/>
              <a:buNone/>
            </a:pPr>
            <a:r>
              <a:t/>
            </a:r>
            <a:endParaRPr sz="3600">
              <a:solidFill>
                <a:srgbClr val="A5A5A5"/>
              </a:solidFill>
              <a:latin typeface="Proxima Nova"/>
              <a:ea typeface="Proxima Nova"/>
              <a:cs typeface="Proxima Nova"/>
              <a:sym typeface="Proxima Nova"/>
            </a:endParaRPr>
          </a:p>
          <a:p>
            <a:pPr indent="0" lvl="0" marL="0" marR="0" rtl="0" algn="l">
              <a:lnSpc>
                <a:spcPct val="90000"/>
              </a:lnSpc>
              <a:spcBef>
                <a:spcPts val="0"/>
              </a:spcBef>
              <a:spcAft>
                <a:spcPts val="0"/>
              </a:spcAft>
              <a:buClr>
                <a:schemeClr val="dk1"/>
              </a:buClr>
              <a:buSzPts val="9600"/>
              <a:buFont typeface="Proxima Nova"/>
              <a:buNone/>
            </a:pPr>
            <a:r>
              <a:t/>
            </a:r>
            <a:endParaRPr sz="3600">
              <a:solidFill>
                <a:srgbClr val="A5A5A5"/>
              </a:solidFill>
              <a:latin typeface="Proxima Nova"/>
              <a:ea typeface="Proxima Nova"/>
              <a:cs typeface="Proxima Nova"/>
              <a:sym typeface="Proxima Nova"/>
            </a:endParaRPr>
          </a:p>
          <a:p>
            <a:pPr indent="0" lvl="0" marL="0" marR="0" rtl="0" algn="l">
              <a:lnSpc>
                <a:spcPct val="90000"/>
              </a:lnSpc>
              <a:spcBef>
                <a:spcPts val="0"/>
              </a:spcBef>
              <a:spcAft>
                <a:spcPts val="0"/>
              </a:spcAft>
              <a:buClr>
                <a:schemeClr val="dk1"/>
              </a:buClr>
              <a:buSzPts val="9600"/>
              <a:buFont typeface="Proxima Nova"/>
              <a:buNone/>
            </a:pPr>
            <a:r>
              <a:rPr lang="en-US" sz="3600">
                <a:solidFill>
                  <a:srgbClr val="A5A5A5"/>
                </a:solidFill>
                <a:latin typeface="Proxima Nova"/>
                <a:ea typeface="Proxima Nova"/>
                <a:cs typeface="Proxima Nova"/>
                <a:sym typeface="Proxima Nova"/>
              </a:rPr>
              <a:t>Session Code: 361NA</a:t>
            </a:r>
            <a:endParaRPr sz="3600">
              <a:solidFill>
                <a:srgbClr val="A5A5A5"/>
              </a:solidFill>
              <a:latin typeface="Proxima Nova"/>
              <a:ea typeface="Proxima Nova"/>
              <a:cs typeface="Proxima Nova"/>
              <a:sym typeface="Proxima Nova"/>
            </a:endParaRPr>
          </a:p>
        </p:txBody>
      </p:sp>
      <p:pic>
        <p:nvPicPr>
          <p:cNvPr id="373" name="Google Shape;373;p54"/>
          <p:cNvPicPr preferRelativeResize="0"/>
          <p:nvPr/>
        </p:nvPicPr>
        <p:blipFill rotWithShape="1">
          <a:blip r:embed="rId4">
            <a:alphaModFix/>
          </a:blip>
          <a:srcRect b="0" l="0" r="0" t="0"/>
          <a:stretch/>
        </p:blipFill>
        <p:spPr>
          <a:xfrm>
            <a:off x="740664" y="12793405"/>
            <a:ext cx="2978617" cy="5791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5" name="Shape 455"/>
        <p:cNvGrpSpPr/>
        <p:nvPr/>
      </p:nvGrpSpPr>
      <p:grpSpPr>
        <a:xfrm>
          <a:off x="0" y="0"/>
          <a:ext cx="0" cy="0"/>
          <a:chOff x="0" y="0"/>
          <a:chExt cx="0" cy="0"/>
        </a:xfrm>
      </p:grpSpPr>
      <p:grpSp>
        <p:nvGrpSpPr>
          <p:cNvPr id="456" name="Google Shape;456;p63"/>
          <p:cNvGrpSpPr/>
          <p:nvPr/>
        </p:nvGrpSpPr>
        <p:grpSpPr>
          <a:xfrm>
            <a:off x="13825994" y="2852079"/>
            <a:ext cx="3144699" cy="1496272"/>
            <a:chOff x="5472588" y="1371524"/>
            <a:chExt cx="940280" cy="561102"/>
          </a:xfrm>
        </p:grpSpPr>
        <p:pic>
          <p:nvPicPr>
            <p:cNvPr id="457" name="Google Shape;457;p63"/>
            <p:cNvPicPr preferRelativeResize="0"/>
            <p:nvPr/>
          </p:nvPicPr>
          <p:blipFill rotWithShape="1">
            <a:blip r:embed="rId3">
              <a:alphaModFix/>
            </a:blip>
            <a:srcRect b="0" l="0" r="0" t="0"/>
            <a:stretch/>
          </p:blipFill>
          <p:spPr>
            <a:xfrm>
              <a:off x="5472588" y="1678826"/>
              <a:ext cx="940280" cy="253800"/>
            </a:xfrm>
            <a:prstGeom prst="rect">
              <a:avLst/>
            </a:prstGeom>
            <a:noFill/>
            <a:ln>
              <a:noFill/>
            </a:ln>
          </p:spPr>
        </p:pic>
        <p:pic>
          <p:nvPicPr>
            <p:cNvPr id="458" name="Google Shape;458;p63"/>
            <p:cNvPicPr preferRelativeResize="0"/>
            <p:nvPr/>
          </p:nvPicPr>
          <p:blipFill rotWithShape="1">
            <a:blip r:embed="rId4">
              <a:alphaModFix/>
            </a:blip>
            <a:srcRect b="0" l="0" r="0" t="0"/>
            <a:stretch/>
          </p:blipFill>
          <p:spPr>
            <a:xfrm>
              <a:off x="6070000" y="1371524"/>
              <a:ext cx="164719" cy="367200"/>
            </a:xfrm>
            <a:prstGeom prst="rect">
              <a:avLst/>
            </a:prstGeom>
            <a:noFill/>
            <a:ln>
              <a:noFill/>
            </a:ln>
          </p:spPr>
        </p:pic>
        <p:pic>
          <p:nvPicPr>
            <p:cNvPr id="459" name="Google Shape;459;p63"/>
            <p:cNvPicPr preferRelativeResize="0"/>
            <p:nvPr/>
          </p:nvPicPr>
          <p:blipFill rotWithShape="1">
            <a:blip r:embed="rId5">
              <a:alphaModFix/>
            </a:blip>
            <a:srcRect b="0" l="0" r="0" t="0"/>
            <a:stretch/>
          </p:blipFill>
          <p:spPr>
            <a:xfrm>
              <a:off x="5586295" y="1392577"/>
              <a:ext cx="164725" cy="343187"/>
            </a:xfrm>
            <a:prstGeom prst="rect">
              <a:avLst/>
            </a:prstGeom>
            <a:noFill/>
            <a:ln>
              <a:noFill/>
            </a:ln>
          </p:spPr>
        </p:pic>
      </p:grpSp>
      <p:sp>
        <p:nvSpPr>
          <p:cNvPr id="460" name="Google Shape;460;p63"/>
          <p:cNvSpPr/>
          <p:nvPr/>
        </p:nvSpPr>
        <p:spPr>
          <a:xfrm>
            <a:off x="19045077" y="7545627"/>
            <a:ext cx="4848000" cy="4148000"/>
          </a:xfrm>
          <a:prstGeom prst="rect">
            <a:avLst/>
          </a:prstGeom>
          <a:solidFill>
            <a:srgbClr val="FFFFFF"/>
          </a:solidFill>
          <a:ln cap="flat" cmpd="sng" w="12700">
            <a:solidFill>
              <a:srgbClr val="DBDBDB"/>
            </a:solidFill>
            <a:prstDash val="solid"/>
            <a:miter lim="800000"/>
            <a:headEnd len="sm" w="sm" type="none"/>
            <a:tailEnd len="sm" w="sm" type="none"/>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3733"/>
              <a:buFont typeface="Arial"/>
              <a:buNone/>
            </a:pPr>
            <a:r>
              <a:t/>
            </a:r>
            <a:endParaRPr b="0" i="0" sz="3733" u="none" cap="none" strike="noStrike">
              <a:solidFill>
                <a:srgbClr val="FFFFFF"/>
              </a:solidFill>
              <a:latin typeface="Proxima Nova"/>
              <a:ea typeface="Proxima Nova"/>
              <a:cs typeface="Proxima Nova"/>
              <a:sym typeface="Proxima Nova"/>
            </a:endParaRPr>
          </a:p>
        </p:txBody>
      </p:sp>
      <p:sp>
        <p:nvSpPr>
          <p:cNvPr id="461" name="Google Shape;461;p63"/>
          <p:cNvSpPr/>
          <p:nvPr/>
        </p:nvSpPr>
        <p:spPr>
          <a:xfrm>
            <a:off x="694000" y="2624533"/>
            <a:ext cx="6620800" cy="4511200"/>
          </a:xfrm>
          <a:prstGeom prst="rect">
            <a:avLst/>
          </a:prstGeom>
          <a:solidFill>
            <a:srgbClr val="FFFFFF"/>
          </a:solidFill>
          <a:ln cap="flat" cmpd="sng" w="12700">
            <a:solidFill>
              <a:srgbClr val="DBDBDB"/>
            </a:solidFill>
            <a:prstDash val="solid"/>
            <a:miter lim="800000"/>
            <a:headEnd len="sm" w="sm" type="none"/>
            <a:tailEnd len="sm" w="sm" type="none"/>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3733"/>
              <a:buFont typeface="Arial"/>
              <a:buNone/>
            </a:pPr>
            <a:r>
              <a:t/>
            </a:r>
            <a:endParaRPr b="0" i="0" sz="3733" u="none" cap="none" strike="noStrike">
              <a:solidFill>
                <a:srgbClr val="FFFFFF"/>
              </a:solidFill>
              <a:latin typeface="Proxima Nova"/>
              <a:ea typeface="Proxima Nova"/>
              <a:cs typeface="Proxima Nova"/>
              <a:sym typeface="Proxima Nova"/>
            </a:endParaRPr>
          </a:p>
        </p:txBody>
      </p:sp>
      <p:sp>
        <p:nvSpPr>
          <p:cNvPr id="462" name="Google Shape;462;p63"/>
          <p:cNvSpPr/>
          <p:nvPr/>
        </p:nvSpPr>
        <p:spPr>
          <a:xfrm>
            <a:off x="10137200" y="7545600"/>
            <a:ext cx="8584800" cy="4148000"/>
          </a:xfrm>
          <a:prstGeom prst="rect">
            <a:avLst/>
          </a:prstGeom>
          <a:solidFill>
            <a:srgbClr val="FFFFFF"/>
          </a:solidFill>
          <a:ln cap="flat" cmpd="sng" w="12700">
            <a:solidFill>
              <a:srgbClr val="DBDBDB"/>
            </a:solidFill>
            <a:prstDash val="solid"/>
            <a:miter lim="800000"/>
            <a:headEnd len="sm" w="sm" type="none"/>
            <a:tailEnd len="sm" w="sm" type="none"/>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3733"/>
              <a:buFont typeface="Arial"/>
              <a:buNone/>
            </a:pPr>
            <a:r>
              <a:t/>
            </a:r>
            <a:endParaRPr b="0" i="0" sz="3733" u="none" cap="none" strike="noStrike">
              <a:solidFill>
                <a:srgbClr val="FFFFFF"/>
              </a:solidFill>
              <a:latin typeface="Proxima Nova"/>
              <a:ea typeface="Proxima Nova"/>
              <a:cs typeface="Proxima Nova"/>
              <a:sym typeface="Proxima Nova"/>
            </a:endParaRPr>
          </a:p>
        </p:txBody>
      </p:sp>
      <p:sp>
        <p:nvSpPr>
          <p:cNvPr id="463" name="Google Shape;463;p63"/>
          <p:cNvSpPr/>
          <p:nvPr/>
        </p:nvSpPr>
        <p:spPr>
          <a:xfrm>
            <a:off x="693933" y="7554133"/>
            <a:ext cx="9120000" cy="4148000"/>
          </a:xfrm>
          <a:prstGeom prst="rect">
            <a:avLst/>
          </a:prstGeom>
          <a:solidFill>
            <a:srgbClr val="FFFFFF"/>
          </a:solidFill>
          <a:ln cap="flat" cmpd="sng" w="12700">
            <a:solidFill>
              <a:srgbClr val="DBDBDB"/>
            </a:solidFill>
            <a:prstDash val="solid"/>
            <a:miter lim="800000"/>
            <a:headEnd len="sm" w="sm" type="none"/>
            <a:tailEnd len="sm" w="sm" type="none"/>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3733"/>
              <a:buFont typeface="Arial"/>
              <a:buNone/>
            </a:pPr>
            <a:r>
              <a:t/>
            </a:r>
            <a:endParaRPr b="0" i="0" sz="3733" u="none" cap="none" strike="noStrike">
              <a:solidFill>
                <a:srgbClr val="FFFFFF"/>
              </a:solidFill>
              <a:latin typeface="Proxima Nova"/>
              <a:ea typeface="Proxima Nova"/>
              <a:cs typeface="Proxima Nova"/>
              <a:sym typeface="Proxima Nova"/>
            </a:endParaRPr>
          </a:p>
        </p:txBody>
      </p:sp>
      <p:sp>
        <p:nvSpPr>
          <p:cNvPr id="464" name="Google Shape;464;p63"/>
          <p:cNvSpPr txBox="1"/>
          <p:nvPr/>
        </p:nvSpPr>
        <p:spPr>
          <a:xfrm>
            <a:off x="1066885" y="7333027"/>
            <a:ext cx="3700000" cy="646400"/>
          </a:xfrm>
          <a:prstGeom prst="rect">
            <a:avLst/>
          </a:prstGeom>
          <a:solidFill>
            <a:srgbClr val="FFFFFF"/>
          </a:solidFill>
          <a:ln>
            <a:noFill/>
          </a:ln>
        </p:spPr>
        <p:txBody>
          <a:bodyPr anchorCtr="0" anchor="t"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3733"/>
              <a:buFont typeface="Arial"/>
              <a:buNone/>
            </a:pPr>
            <a:r>
              <a:rPr b="0" i="0" lang="en-US" sz="3733" u="none" cap="none" strike="noStrike">
                <a:solidFill>
                  <a:srgbClr val="525252"/>
                </a:solidFill>
                <a:latin typeface="Proxima Nova"/>
                <a:ea typeface="Proxima Nova"/>
                <a:cs typeface="Proxima Nova"/>
                <a:sym typeface="Proxima Nova"/>
              </a:rPr>
              <a:t>Medium Branch</a:t>
            </a:r>
            <a:endParaRPr b="0" i="0" sz="3733" u="none" cap="none" strike="noStrike">
              <a:solidFill>
                <a:srgbClr val="525252"/>
              </a:solidFill>
              <a:latin typeface="Proxima Nova"/>
              <a:ea typeface="Proxima Nova"/>
              <a:cs typeface="Proxima Nova"/>
              <a:sym typeface="Proxima Nova"/>
            </a:endParaRPr>
          </a:p>
        </p:txBody>
      </p:sp>
      <p:sp>
        <p:nvSpPr>
          <p:cNvPr id="465" name="Google Shape;465;p63"/>
          <p:cNvSpPr/>
          <p:nvPr/>
        </p:nvSpPr>
        <p:spPr>
          <a:xfrm>
            <a:off x="7721600" y="2609400"/>
            <a:ext cx="16171200" cy="4511200"/>
          </a:xfrm>
          <a:prstGeom prst="rect">
            <a:avLst/>
          </a:prstGeom>
          <a:noFill/>
          <a:ln cap="flat" cmpd="sng" w="12700">
            <a:solidFill>
              <a:srgbClr val="DBDBDB"/>
            </a:solidFill>
            <a:prstDash val="solid"/>
            <a:miter lim="800000"/>
            <a:headEnd len="sm" w="sm" type="none"/>
            <a:tailEnd len="sm" w="sm" type="none"/>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3733"/>
              <a:buFont typeface="Arial"/>
              <a:buNone/>
            </a:pPr>
            <a:r>
              <a:t/>
            </a:r>
            <a:endParaRPr b="0" i="0" sz="3733" u="none" cap="none" strike="noStrike">
              <a:solidFill>
                <a:srgbClr val="FFFFFF"/>
              </a:solidFill>
              <a:latin typeface="Proxima Nova"/>
              <a:ea typeface="Proxima Nova"/>
              <a:cs typeface="Proxima Nova"/>
              <a:sym typeface="Proxima Nova"/>
            </a:endParaRPr>
          </a:p>
        </p:txBody>
      </p:sp>
      <p:sp>
        <p:nvSpPr>
          <p:cNvPr id="466" name="Google Shape;466;p63"/>
          <p:cNvSpPr txBox="1"/>
          <p:nvPr/>
        </p:nvSpPr>
        <p:spPr>
          <a:xfrm>
            <a:off x="9046368" y="2295533"/>
            <a:ext cx="3145600" cy="646400"/>
          </a:xfrm>
          <a:prstGeom prst="rect">
            <a:avLst/>
          </a:prstGeom>
          <a:solidFill>
            <a:srgbClr val="FFFFFF"/>
          </a:solidFill>
          <a:ln>
            <a:noFill/>
          </a:ln>
        </p:spPr>
        <p:txBody>
          <a:bodyPr anchorCtr="0" anchor="t"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3733"/>
              <a:buFont typeface="Arial"/>
              <a:buNone/>
            </a:pPr>
            <a:r>
              <a:rPr b="0" i="0" lang="en-US" sz="3733" u="none" cap="none" strike="noStrike">
                <a:solidFill>
                  <a:srgbClr val="525252"/>
                </a:solidFill>
                <a:latin typeface="Proxima Nova"/>
                <a:ea typeface="Proxima Nova"/>
                <a:cs typeface="Proxima Nova"/>
                <a:sym typeface="Proxima Nova"/>
              </a:rPr>
              <a:t>Small Branch</a:t>
            </a:r>
            <a:endParaRPr b="0" i="0" sz="3733" u="none" cap="none" strike="noStrike">
              <a:solidFill>
                <a:srgbClr val="525252"/>
              </a:solidFill>
              <a:latin typeface="Proxima Nova"/>
              <a:ea typeface="Proxima Nova"/>
              <a:cs typeface="Proxima Nova"/>
              <a:sym typeface="Proxima Nova"/>
            </a:endParaRPr>
          </a:p>
        </p:txBody>
      </p:sp>
      <p:sp>
        <p:nvSpPr>
          <p:cNvPr id="467" name="Google Shape;467;p63"/>
          <p:cNvSpPr txBox="1"/>
          <p:nvPr/>
        </p:nvSpPr>
        <p:spPr>
          <a:xfrm>
            <a:off x="795306" y="1007475"/>
            <a:ext cx="22727200" cy="979200"/>
          </a:xfrm>
          <a:prstGeom prst="rect">
            <a:avLst/>
          </a:prstGeom>
          <a:noFill/>
          <a:ln>
            <a:noFill/>
          </a:ln>
        </p:spPr>
        <p:txBody>
          <a:bodyPr anchorCtr="0" anchor="t" bIns="45725" lIns="91400" spcFirstLastPara="1" rIns="91400" wrap="square" tIns="45725">
            <a:noAutofit/>
          </a:bodyPr>
          <a:lstStyle/>
          <a:p>
            <a:pPr indent="0" lvl="0" marL="0" marR="0" rtl="0" algn="l">
              <a:lnSpc>
                <a:spcPct val="90000"/>
              </a:lnSpc>
              <a:spcBef>
                <a:spcPts val="0"/>
              </a:spcBef>
              <a:spcAft>
                <a:spcPts val="0"/>
              </a:spcAft>
              <a:buClr>
                <a:srgbClr val="000000"/>
              </a:buClr>
              <a:buSzPts val="6667"/>
              <a:buFont typeface="Arial"/>
              <a:buNone/>
            </a:pPr>
            <a:r>
              <a:rPr b="0" i="0" lang="en-US" sz="6667" u="none" cap="none" strike="noStrike">
                <a:solidFill>
                  <a:srgbClr val="65B144"/>
                </a:solidFill>
                <a:latin typeface="Proxima Nova"/>
                <a:ea typeface="Proxima Nova"/>
                <a:cs typeface="Proxima Nova"/>
                <a:sym typeface="Proxima Nova"/>
              </a:rPr>
              <a:t>Meraki Security &amp; SD-WAN Portfolio</a:t>
            </a:r>
            <a:endParaRPr b="0" i="0" sz="6667" u="none" cap="none" strike="noStrike">
              <a:solidFill>
                <a:srgbClr val="65B144"/>
              </a:solidFill>
              <a:latin typeface="Proxima Nova"/>
              <a:ea typeface="Proxima Nova"/>
              <a:cs typeface="Proxima Nova"/>
              <a:sym typeface="Proxima Nova"/>
            </a:endParaRPr>
          </a:p>
        </p:txBody>
      </p:sp>
      <p:sp>
        <p:nvSpPr>
          <p:cNvPr id="468" name="Google Shape;468;p63"/>
          <p:cNvSpPr txBox="1"/>
          <p:nvPr/>
        </p:nvSpPr>
        <p:spPr>
          <a:xfrm>
            <a:off x="16895625" y="11787495"/>
            <a:ext cx="7088800" cy="862365"/>
          </a:xfrm>
          <a:prstGeom prst="rect">
            <a:avLst/>
          </a:prstGeom>
          <a:noFill/>
          <a:ln>
            <a:noFill/>
          </a:ln>
        </p:spPr>
        <p:txBody>
          <a:bodyPr anchorCtr="0" anchor="t" bIns="45725" lIns="91400" spcFirstLastPara="1" rIns="91400" wrap="square" tIns="45725">
            <a:noAutofit/>
          </a:bodyPr>
          <a:lstStyle/>
          <a:p>
            <a:pPr indent="0" lvl="0" marL="0" marR="0" rtl="0" algn="r">
              <a:lnSpc>
                <a:spcPct val="100000"/>
              </a:lnSpc>
              <a:spcBef>
                <a:spcPts val="0"/>
              </a:spcBef>
              <a:spcAft>
                <a:spcPts val="0"/>
              </a:spcAft>
              <a:buClr>
                <a:srgbClr val="000000"/>
              </a:buClr>
              <a:buSzPts val="2400"/>
              <a:buFont typeface="Arial"/>
              <a:buNone/>
            </a:pPr>
            <a:r>
              <a:rPr b="0" i="1" lang="en-US" sz="2400" u="none" cap="none" strike="noStrike">
                <a:solidFill>
                  <a:srgbClr val="8A8A8D"/>
                </a:solidFill>
                <a:latin typeface="Proxima Nova"/>
                <a:ea typeface="Proxima Nova"/>
                <a:cs typeface="Proxima Nova"/>
                <a:sym typeface="Proxima Nova"/>
              </a:rPr>
              <a:t>*Available with wireless models</a:t>
            </a:r>
            <a:endParaRPr b="0" i="1" sz="2400" u="none" cap="none" strike="noStrike">
              <a:solidFill>
                <a:srgbClr val="8A8A8D"/>
              </a:solidFill>
              <a:latin typeface="Proxima Nova"/>
              <a:ea typeface="Proxima Nova"/>
              <a:cs typeface="Proxima Nova"/>
              <a:sym typeface="Proxima Nova"/>
            </a:endParaRPr>
          </a:p>
          <a:p>
            <a:pPr indent="0" lvl="0" marL="0" marR="0" rtl="0" algn="r">
              <a:lnSpc>
                <a:spcPct val="100000"/>
              </a:lnSpc>
              <a:spcBef>
                <a:spcPts val="0"/>
              </a:spcBef>
              <a:spcAft>
                <a:spcPts val="0"/>
              </a:spcAft>
              <a:buClr>
                <a:srgbClr val="000000"/>
              </a:buClr>
              <a:buSzPts val="2400"/>
              <a:buFont typeface="Arial"/>
              <a:buNone/>
            </a:pPr>
            <a:r>
              <a:rPr b="0" i="1" lang="en-US" sz="2400" u="none" cap="none" strike="noStrike">
                <a:solidFill>
                  <a:srgbClr val="8A8A8D"/>
                </a:solidFill>
                <a:latin typeface="Proxima Nova"/>
                <a:ea typeface="Proxima Nova"/>
                <a:cs typeface="Proxima Nova"/>
                <a:sym typeface="Proxima Nova"/>
              </a:rPr>
              <a:t> (MX64W, MX65W,  </a:t>
            </a:r>
            <a:r>
              <a:rPr b="0" i="0" lang="en-US" sz="2400" u="none" cap="none" strike="noStrike">
                <a:solidFill>
                  <a:srgbClr val="8A8A8D"/>
                </a:solidFill>
                <a:latin typeface="Proxima Nova"/>
                <a:ea typeface="Proxima Nova"/>
                <a:cs typeface="Proxima Nova"/>
                <a:sym typeface="Proxima Nova"/>
              </a:rPr>
              <a:t>MX67W</a:t>
            </a:r>
            <a:r>
              <a:rPr b="0" i="1" lang="en-US" sz="2400" u="none" cap="none" strike="noStrike">
                <a:solidFill>
                  <a:srgbClr val="8A8A8D"/>
                </a:solidFill>
                <a:latin typeface="Proxima Nova"/>
                <a:ea typeface="Proxima Nova"/>
                <a:cs typeface="Proxima Nova"/>
                <a:sym typeface="Proxima Nova"/>
              </a:rPr>
              <a:t>, MX68W, MX68CW)</a:t>
            </a:r>
            <a:endParaRPr b="0" i="0" sz="2400" u="none" cap="none" strike="noStrike">
              <a:solidFill>
                <a:srgbClr val="000000"/>
              </a:solidFill>
              <a:latin typeface="Proxima Nova"/>
              <a:ea typeface="Proxima Nova"/>
              <a:cs typeface="Proxima Nova"/>
              <a:sym typeface="Proxima Nova"/>
            </a:endParaRPr>
          </a:p>
        </p:txBody>
      </p:sp>
      <p:sp>
        <p:nvSpPr>
          <p:cNvPr id="469" name="Google Shape;469;p63"/>
          <p:cNvSpPr txBox="1"/>
          <p:nvPr/>
        </p:nvSpPr>
        <p:spPr>
          <a:xfrm>
            <a:off x="10203600" y="7265395"/>
            <a:ext cx="8452000" cy="646400"/>
          </a:xfrm>
          <a:prstGeom prst="rect">
            <a:avLst/>
          </a:prstGeom>
          <a:solidFill>
            <a:srgbClr val="FFFFFF"/>
          </a:solidFill>
          <a:ln>
            <a:noFill/>
          </a:ln>
        </p:spPr>
        <p:txBody>
          <a:bodyPr anchorCtr="0" anchor="t"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3733"/>
              <a:buFont typeface="Arial"/>
              <a:buNone/>
            </a:pPr>
            <a:r>
              <a:rPr b="0" i="0" lang="en-US" sz="3733" u="none" cap="none" strike="noStrike">
                <a:solidFill>
                  <a:srgbClr val="525252"/>
                </a:solidFill>
                <a:latin typeface="Proxima Nova"/>
                <a:ea typeface="Proxima Nova"/>
                <a:cs typeface="Proxima Nova"/>
                <a:sym typeface="Proxima Nova"/>
              </a:rPr>
              <a:t>Large Branch, Campus or Concentrator</a:t>
            </a:r>
            <a:endParaRPr b="0" i="0" sz="3733" u="none" cap="none" strike="noStrike">
              <a:solidFill>
                <a:srgbClr val="525252"/>
              </a:solidFill>
              <a:latin typeface="Proxima Nova"/>
              <a:ea typeface="Proxima Nova"/>
              <a:cs typeface="Proxima Nova"/>
              <a:sym typeface="Proxima Nova"/>
            </a:endParaRPr>
          </a:p>
        </p:txBody>
      </p:sp>
      <p:sp>
        <p:nvSpPr>
          <p:cNvPr id="470" name="Google Shape;470;p63"/>
          <p:cNvSpPr txBox="1"/>
          <p:nvPr/>
        </p:nvSpPr>
        <p:spPr>
          <a:xfrm>
            <a:off x="19263408" y="7329163"/>
            <a:ext cx="1784800" cy="664800"/>
          </a:xfrm>
          <a:prstGeom prst="rect">
            <a:avLst/>
          </a:prstGeom>
          <a:solidFill>
            <a:srgbClr val="FFFFFF"/>
          </a:solidFill>
          <a:ln>
            <a:noFill/>
          </a:ln>
        </p:spPr>
        <p:txBody>
          <a:bodyPr anchorCtr="0" anchor="t"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3733"/>
              <a:buFont typeface="Arial"/>
              <a:buNone/>
            </a:pPr>
            <a:r>
              <a:rPr b="0" i="0" lang="en-US" sz="3733" u="none" cap="none" strike="noStrike">
                <a:solidFill>
                  <a:srgbClr val="525252"/>
                </a:solidFill>
                <a:latin typeface="Proxima Nova"/>
                <a:ea typeface="Proxima Nova"/>
                <a:cs typeface="Proxima Nova"/>
                <a:sym typeface="Proxima Nova"/>
              </a:rPr>
              <a:t>Virtual</a:t>
            </a:r>
            <a:endParaRPr b="0" i="0" sz="3733" u="none" cap="none" strike="noStrike">
              <a:solidFill>
                <a:srgbClr val="525252"/>
              </a:solidFill>
              <a:latin typeface="Proxima Nova"/>
              <a:ea typeface="Proxima Nova"/>
              <a:cs typeface="Proxima Nova"/>
              <a:sym typeface="Proxima Nova"/>
            </a:endParaRPr>
          </a:p>
        </p:txBody>
      </p:sp>
      <p:sp>
        <p:nvSpPr>
          <p:cNvPr id="471" name="Google Shape;471;p63"/>
          <p:cNvSpPr txBox="1"/>
          <p:nvPr/>
        </p:nvSpPr>
        <p:spPr>
          <a:xfrm>
            <a:off x="922701" y="2258245"/>
            <a:ext cx="2614400" cy="646400"/>
          </a:xfrm>
          <a:prstGeom prst="rect">
            <a:avLst/>
          </a:prstGeom>
          <a:solidFill>
            <a:srgbClr val="FFFFFF"/>
          </a:solidFill>
          <a:ln>
            <a:noFill/>
          </a:ln>
        </p:spPr>
        <p:txBody>
          <a:bodyPr anchorCtr="0" anchor="t"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3733"/>
              <a:buFont typeface="Arial"/>
              <a:buNone/>
            </a:pPr>
            <a:r>
              <a:rPr b="0" i="0" lang="en-US" sz="3733" u="none" cap="none" strike="noStrike">
                <a:solidFill>
                  <a:srgbClr val="525252"/>
                </a:solidFill>
                <a:latin typeface="Proxima Nova"/>
                <a:ea typeface="Proxima Nova"/>
                <a:cs typeface="Proxima Nova"/>
                <a:sym typeface="Proxima Nova"/>
              </a:rPr>
              <a:t>Teleworker</a:t>
            </a:r>
            <a:endParaRPr b="0" i="0" sz="3733" u="none" cap="none" strike="noStrike">
              <a:solidFill>
                <a:srgbClr val="525252"/>
              </a:solidFill>
              <a:latin typeface="Proxima Nova"/>
              <a:ea typeface="Proxima Nova"/>
              <a:cs typeface="Proxima Nova"/>
              <a:sym typeface="Proxima Nova"/>
            </a:endParaRPr>
          </a:p>
        </p:txBody>
      </p:sp>
      <p:pic>
        <p:nvPicPr>
          <p:cNvPr id="472" name="Google Shape;472;p63"/>
          <p:cNvPicPr preferRelativeResize="0"/>
          <p:nvPr/>
        </p:nvPicPr>
        <p:blipFill rotWithShape="1">
          <a:blip r:embed="rId6">
            <a:alphaModFix/>
          </a:blip>
          <a:srcRect b="0" l="0" r="0" t="0"/>
          <a:stretch/>
        </p:blipFill>
        <p:spPr>
          <a:xfrm>
            <a:off x="1126025" y="3439399"/>
            <a:ext cx="2614200" cy="989464"/>
          </a:xfrm>
          <a:prstGeom prst="rect">
            <a:avLst/>
          </a:prstGeom>
          <a:noFill/>
          <a:ln>
            <a:noFill/>
          </a:ln>
        </p:spPr>
      </p:pic>
      <p:pic>
        <p:nvPicPr>
          <p:cNvPr id="473" name="Google Shape;473;p63"/>
          <p:cNvPicPr preferRelativeResize="0"/>
          <p:nvPr/>
        </p:nvPicPr>
        <p:blipFill rotWithShape="1">
          <a:blip r:embed="rId7">
            <a:alphaModFix/>
          </a:blip>
          <a:srcRect b="0" l="0" r="0" t="0"/>
          <a:stretch/>
        </p:blipFill>
        <p:spPr>
          <a:xfrm>
            <a:off x="8493124" y="2941933"/>
            <a:ext cx="3016333" cy="1395437"/>
          </a:xfrm>
          <a:prstGeom prst="rect">
            <a:avLst/>
          </a:prstGeom>
          <a:noFill/>
          <a:ln>
            <a:noFill/>
          </a:ln>
        </p:spPr>
      </p:pic>
      <p:pic>
        <p:nvPicPr>
          <p:cNvPr id="474" name="Google Shape;474;p63"/>
          <p:cNvPicPr preferRelativeResize="0"/>
          <p:nvPr/>
        </p:nvPicPr>
        <p:blipFill rotWithShape="1">
          <a:blip r:embed="rId8">
            <a:alphaModFix/>
          </a:blip>
          <a:srcRect b="0" l="0" r="0" t="0"/>
          <a:stretch/>
        </p:blipFill>
        <p:spPr>
          <a:xfrm>
            <a:off x="888183" y="8414335"/>
            <a:ext cx="4057379" cy="658029"/>
          </a:xfrm>
          <a:prstGeom prst="rect">
            <a:avLst/>
          </a:prstGeom>
          <a:noFill/>
          <a:ln>
            <a:noFill/>
          </a:ln>
        </p:spPr>
      </p:pic>
      <p:pic>
        <p:nvPicPr>
          <p:cNvPr id="475" name="Google Shape;475;p63"/>
          <p:cNvPicPr preferRelativeResize="0"/>
          <p:nvPr/>
        </p:nvPicPr>
        <p:blipFill rotWithShape="1">
          <a:blip r:embed="rId9">
            <a:alphaModFix/>
          </a:blip>
          <a:srcRect b="0" l="0" r="0" t="0"/>
          <a:stretch/>
        </p:blipFill>
        <p:spPr>
          <a:xfrm>
            <a:off x="5383131" y="8341237"/>
            <a:ext cx="3950784" cy="731083"/>
          </a:xfrm>
          <a:prstGeom prst="rect">
            <a:avLst/>
          </a:prstGeom>
          <a:noFill/>
          <a:ln>
            <a:noFill/>
          </a:ln>
        </p:spPr>
      </p:pic>
      <p:pic>
        <p:nvPicPr>
          <p:cNvPr id="476" name="Google Shape;476;p63"/>
          <p:cNvPicPr preferRelativeResize="0"/>
          <p:nvPr/>
        </p:nvPicPr>
        <p:blipFill rotWithShape="1">
          <a:blip r:embed="rId10">
            <a:alphaModFix/>
          </a:blip>
          <a:srcRect b="0" l="0" r="0" t="0"/>
          <a:stretch/>
        </p:blipFill>
        <p:spPr>
          <a:xfrm>
            <a:off x="10283701" y="8453405"/>
            <a:ext cx="4192368" cy="732219"/>
          </a:xfrm>
          <a:prstGeom prst="rect">
            <a:avLst/>
          </a:prstGeom>
          <a:noFill/>
          <a:ln>
            <a:noFill/>
          </a:ln>
        </p:spPr>
      </p:pic>
      <p:pic>
        <p:nvPicPr>
          <p:cNvPr id="477" name="Google Shape;477;p63"/>
          <p:cNvPicPr preferRelativeResize="0"/>
          <p:nvPr/>
        </p:nvPicPr>
        <p:blipFill rotWithShape="1">
          <a:blip r:embed="rId10">
            <a:alphaModFix/>
          </a:blip>
          <a:srcRect b="0" l="0" r="0" t="0"/>
          <a:stretch/>
        </p:blipFill>
        <p:spPr>
          <a:xfrm>
            <a:off x="14476044" y="8453405"/>
            <a:ext cx="4192368" cy="732219"/>
          </a:xfrm>
          <a:prstGeom prst="rect">
            <a:avLst/>
          </a:prstGeom>
          <a:noFill/>
          <a:ln>
            <a:noFill/>
          </a:ln>
        </p:spPr>
      </p:pic>
      <p:pic>
        <p:nvPicPr>
          <p:cNvPr id="478" name="Google Shape;478;p63"/>
          <p:cNvPicPr preferRelativeResize="0"/>
          <p:nvPr/>
        </p:nvPicPr>
        <p:blipFill rotWithShape="1">
          <a:blip r:embed="rId11">
            <a:alphaModFix/>
          </a:blip>
          <a:srcRect b="0" l="0" r="0" t="0"/>
          <a:stretch/>
        </p:blipFill>
        <p:spPr>
          <a:xfrm>
            <a:off x="20656427" y="7995465"/>
            <a:ext cx="1489328" cy="1495699"/>
          </a:xfrm>
          <a:prstGeom prst="rect">
            <a:avLst/>
          </a:prstGeom>
          <a:noFill/>
          <a:ln>
            <a:noFill/>
          </a:ln>
        </p:spPr>
      </p:pic>
      <p:pic>
        <p:nvPicPr>
          <p:cNvPr id="479" name="Google Shape;479;p63"/>
          <p:cNvPicPr preferRelativeResize="0"/>
          <p:nvPr/>
        </p:nvPicPr>
        <p:blipFill rotWithShape="1">
          <a:blip r:embed="rId12">
            <a:alphaModFix/>
          </a:blip>
          <a:srcRect b="0" l="0" r="0" t="0"/>
          <a:stretch/>
        </p:blipFill>
        <p:spPr>
          <a:xfrm>
            <a:off x="19229620" y="2704084"/>
            <a:ext cx="3145603" cy="1737451"/>
          </a:xfrm>
          <a:prstGeom prst="rect">
            <a:avLst/>
          </a:prstGeom>
          <a:noFill/>
          <a:ln>
            <a:noFill/>
          </a:ln>
        </p:spPr>
      </p:pic>
      <p:sp>
        <p:nvSpPr>
          <p:cNvPr id="480" name="Google Shape;480;p63"/>
          <p:cNvSpPr txBox="1"/>
          <p:nvPr/>
        </p:nvSpPr>
        <p:spPr>
          <a:xfrm>
            <a:off x="9028423" y="4430528"/>
            <a:ext cx="2297160" cy="6617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US" sz="3700" u="none" cap="none" strike="noStrike">
                <a:solidFill>
                  <a:srgbClr val="8A8A8D"/>
                </a:solidFill>
                <a:latin typeface="Proxima Nova"/>
                <a:ea typeface="Proxima Nova"/>
                <a:cs typeface="Proxima Nova"/>
                <a:sym typeface="Proxima Nova"/>
              </a:rPr>
              <a:t>MX64/65</a:t>
            </a:r>
            <a:endParaRPr b="0" i="0" sz="1400" u="none" cap="none" strike="noStrike">
              <a:solidFill>
                <a:srgbClr val="000000"/>
              </a:solidFill>
              <a:latin typeface="Proxima Nova"/>
              <a:ea typeface="Proxima Nova"/>
              <a:cs typeface="Proxima Nova"/>
              <a:sym typeface="Proxima Nova"/>
            </a:endParaRPr>
          </a:p>
        </p:txBody>
      </p:sp>
      <p:sp>
        <p:nvSpPr>
          <p:cNvPr id="481" name="Google Shape;481;p63"/>
          <p:cNvSpPr txBox="1"/>
          <p:nvPr/>
        </p:nvSpPr>
        <p:spPr>
          <a:xfrm>
            <a:off x="14301928" y="4513189"/>
            <a:ext cx="2183634"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65B144"/>
                </a:solidFill>
                <a:latin typeface="Proxima Nova"/>
                <a:ea typeface="Proxima Nova"/>
                <a:cs typeface="Proxima Nova"/>
                <a:sym typeface="Proxima Nova"/>
              </a:rPr>
              <a:t>MX67/68</a:t>
            </a:r>
            <a:endParaRPr b="0" i="0" sz="1400" u="none" cap="none" strike="noStrike">
              <a:solidFill>
                <a:srgbClr val="000000"/>
              </a:solidFill>
              <a:latin typeface="Proxima Nova"/>
              <a:ea typeface="Proxima Nova"/>
              <a:cs typeface="Proxima Nova"/>
              <a:sym typeface="Proxima Nova"/>
            </a:endParaRPr>
          </a:p>
        </p:txBody>
      </p:sp>
      <p:sp>
        <p:nvSpPr>
          <p:cNvPr id="482" name="Google Shape;482;p63"/>
          <p:cNvSpPr txBox="1"/>
          <p:nvPr/>
        </p:nvSpPr>
        <p:spPr>
          <a:xfrm>
            <a:off x="19278033" y="4480369"/>
            <a:ext cx="3223086"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65B144"/>
                </a:solidFill>
                <a:latin typeface="Proxima Nova"/>
                <a:ea typeface="Proxima Nova"/>
                <a:cs typeface="Proxima Nova"/>
                <a:sym typeface="Proxima Nova"/>
              </a:rPr>
              <a:t>MX67C/68CW</a:t>
            </a:r>
            <a:endParaRPr b="0" i="0" sz="1400" u="none" cap="none" strike="noStrike">
              <a:solidFill>
                <a:srgbClr val="000000"/>
              </a:solidFill>
              <a:latin typeface="Proxima Nova"/>
              <a:ea typeface="Proxima Nova"/>
              <a:cs typeface="Proxima Nova"/>
              <a:sym typeface="Proxima Nova"/>
            </a:endParaRPr>
          </a:p>
        </p:txBody>
      </p:sp>
      <p:sp>
        <p:nvSpPr>
          <p:cNvPr id="483" name="Google Shape;483;p63"/>
          <p:cNvSpPr txBox="1"/>
          <p:nvPr/>
        </p:nvSpPr>
        <p:spPr>
          <a:xfrm>
            <a:off x="8162863" y="5123012"/>
            <a:ext cx="5053075" cy="198515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8A8A8D"/>
                </a:solidFill>
                <a:latin typeface="Proxima Nova"/>
                <a:ea typeface="Proxima Nova"/>
                <a:cs typeface="Proxima Nova"/>
                <a:sym typeface="Proxima Nova"/>
              </a:rPr>
              <a:t>~50 users</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8A8A8D"/>
                </a:solidFill>
                <a:latin typeface="Proxima Nova"/>
                <a:ea typeface="Proxima Nova"/>
                <a:cs typeface="Proxima Nova"/>
                <a:sym typeface="Proxima Nova"/>
              </a:rPr>
              <a:t>802.11ac Wireless* &amp; PoE</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8A8A8D"/>
                </a:solidFill>
                <a:latin typeface="Proxima Nova"/>
                <a:ea typeface="Proxima Nova"/>
                <a:cs typeface="Proxima Nova"/>
                <a:sym typeface="Proxima Nova"/>
              </a:rPr>
              <a:t>FW throughput: 250 Mbps</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A5A5A5"/>
              </a:solidFill>
              <a:latin typeface="Proxima Nova"/>
              <a:ea typeface="Proxima Nova"/>
              <a:cs typeface="Proxima Nova"/>
              <a:sym typeface="Proxima Nova"/>
            </a:endParaRPr>
          </a:p>
        </p:txBody>
      </p:sp>
      <p:sp>
        <p:nvSpPr>
          <p:cNvPr id="484" name="Google Shape;484;p63"/>
          <p:cNvSpPr txBox="1"/>
          <p:nvPr/>
        </p:nvSpPr>
        <p:spPr>
          <a:xfrm>
            <a:off x="13478498" y="5109850"/>
            <a:ext cx="4604400" cy="198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8A8A8D"/>
                </a:solidFill>
                <a:latin typeface="Proxima Nova"/>
                <a:ea typeface="Proxima Nova"/>
                <a:cs typeface="Proxima Nova"/>
                <a:sym typeface="Proxima Nova"/>
              </a:rPr>
              <a:t>~50 users</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8A8A8D"/>
                </a:solidFill>
                <a:latin typeface="Proxima Nova"/>
                <a:ea typeface="Proxima Nova"/>
                <a:cs typeface="Proxima Nova"/>
                <a:sym typeface="Proxima Nova"/>
              </a:rPr>
              <a:t>802.11ac </a:t>
            </a:r>
            <a:r>
              <a:rPr b="1" i="0" lang="en-US" sz="2900" u="none" cap="none" strike="noStrike">
                <a:solidFill>
                  <a:srgbClr val="8A8A8D"/>
                </a:solidFill>
                <a:latin typeface="Proxima Nova"/>
                <a:ea typeface="Proxima Nova"/>
                <a:cs typeface="Proxima Nova"/>
                <a:sym typeface="Proxima Nova"/>
              </a:rPr>
              <a:t>Wave 2</a:t>
            </a:r>
            <a:r>
              <a:rPr b="0" i="0" lang="en-US" sz="2900" u="none" cap="none" strike="noStrike">
                <a:solidFill>
                  <a:srgbClr val="8A8A8D"/>
                </a:solidFill>
                <a:latin typeface="Proxima Nova"/>
                <a:ea typeface="Proxima Nova"/>
                <a:cs typeface="Proxima Nova"/>
                <a:sym typeface="Proxima Nova"/>
              </a:rPr>
              <a:t>* &amp; PoE</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8A8A8D"/>
                </a:solidFill>
                <a:latin typeface="Proxima Nova"/>
                <a:ea typeface="Proxima Nova"/>
                <a:cs typeface="Proxima Nova"/>
                <a:sym typeface="Proxima Nova"/>
              </a:rPr>
              <a:t>FW throughput: </a:t>
            </a:r>
            <a:r>
              <a:rPr b="1" i="0" lang="en-US" sz="2900" u="none" cap="none" strike="noStrike">
                <a:solidFill>
                  <a:srgbClr val="8A8A8D"/>
                </a:solidFill>
                <a:latin typeface="Proxima Nova"/>
                <a:ea typeface="Proxima Nova"/>
                <a:cs typeface="Proxima Nova"/>
                <a:sym typeface="Proxima Nova"/>
              </a:rPr>
              <a:t>450 Mbps</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A5A5A5"/>
              </a:solidFill>
              <a:latin typeface="Proxima Nova"/>
              <a:ea typeface="Proxima Nova"/>
              <a:cs typeface="Proxima Nova"/>
              <a:sym typeface="Proxima Nova"/>
            </a:endParaRPr>
          </a:p>
        </p:txBody>
      </p:sp>
      <p:sp>
        <p:nvSpPr>
          <p:cNvPr id="485" name="Google Shape;485;p63"/>
          <p:cNvSpPr txBox="1"/>
          <p:nvPr/>
        </p:nvSpPr>
        <p:spPr>
          <a:xfrm>
            <a:off x="18764227" y="5108325"/>
            <a:ext cx="5010300" cy="187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8A8A8D"/>
                </a:solidFill>
                <a:latin typeface="Proxima Nova"/>
                <a:ea typeface="Proxima Nova"/>
                <a:cs typeface="Proxima Nova"/>
                <a:sym typeface="Proxima Nova"/>
              </a:rPr>
              <a:t>~50 users</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8A8A8D"/>
                </a:solidFill>
                <a:latin typeface="Proxima Nova"/>
                <a:ea typeface="Proxima Nova"/>
                <a:cs typeface="Proxima Nova"/>
                <a:sym typeface="Proxima Nova"/>
              </a:rPr>
              <a:t>802.11ac </a:t>
            </a:r>
            <a:r>
              <a:rPr b="1" i="0" lang="en-US" sz="2900" u="none" cap="none" strike="noStrike">
                <a:solidFill>
                  <a:srgbClr val="8A8A8D"/>
                </a:solidFill>
                <a:latin typeface="Proxima Nova"/>
                <a:ea typeface="Proxima Nova"/>
                <a:cs typeface="Proxima Nova"/>
                <a:sym typeface="Proxima Nova"/>
              </a:rPr>
              <a:t>Wave 2</a:t>
            </a:r>
            <a:r>
              <a:rPr b="0" i="0" lang="en-US" sz="2900" u="none" cap="none" strike="noStrike">
                <a:solidFill>
                  <a:srgbClr val="8A8A8D"/>
                </a:solidFill>
                <a:latin typeface="Proxima Nova"/>
                <a:ea typeface="Proxima Nova"/>
                <a:cs typeface="Proxima Nova"/>
                <a:sym typeface="Proxima Nova"/>
              </a:rPr>
              <a:t>* &amp; PoE</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8A8A8D"/>
                </a:solidFill>
                <a:latin typeface="Proxima Nova"/>
                <a:ea typeface="Proxima Nova"/>
                <a:cs typeface="Proxima Nova"/>
                <a:sym typeface="Proxima Nova"/>
              </a:rPr>
              <a:t>FW throughput: </a:t>
            </a:r>
            <a:r>
              <a:rPr b="1" i="0" lang="en-US" sz="2900" u="none" cap="none" strike="noStrike">
                <a:solidFill>
                  <a:srgbClr val="8A8A8D"/>
                </a:solidFill>
                <a:latin typeface="Proxima Nova"/>
                <a:ea typeface="Proxima Nova"/>
                <a:cs typeface="Proxima Nova"/>
                <a:sym typeface="Proxima Nova"/>
              </a:rPr>
              <a:t>450 Mbps</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900"/>
              <a:buFont typeface="Arial"/>
              <a:buNone/>
            </a:pPr>
            <a:r>
              <a:rPr b="1" i="0" lang="en-US" sz="2900" u="none" cap="none" strike="noStrike">
                <a:solidFill>
                  <a:srgbClr val="8A8A8D"/>
                </a:solidFill>
                <a:latin typeface="Proxima Nova"/>
                <a:ea typeface="Proxima Nova"/>
                <a:cs typeface="Proxima Nova"/>
                <a:sym typeface="Proxima Nova"/>
              </a:rPr>
              <a:t>CAT 6 LTE</a:t>
            </a:r>
            <a:endParaRPr b="0" i="0" sz="1400" u="none" cap="none" strike="noStrike">
              <a:solidFill>
                <a:srgbClr val="000000"/>
              </a:solidFill>
              <a:latin typeface="Proxima Nova"/>
              <a:ea typeface="Proxima Nova"/>
              <a:cs typeface="Proxima Nova"/>
              <a:sym typeface="Proxima Nova"/>
            </a:endParaRPr>
          </a:p>
        </p:txBody>
      </p:sp>
      <p:sp>
        <p:nvSpPr>
          <p:cNvPr id="486" name="Google Shape;486;p63"/>
          <p:cNvSpPr txBox="1"/>
          <p:nvPr/>
        </p:nvSpPr>
        <p:spPr>
          <a:xfrm>
            <a:off x="2020594" y="4479388"/>
            <a:ext cx="1291661" cy="6617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US" sz="3700" u="none" cap="none" strike="noStrike">
                <a:solidFill>
                  <a:srgbClr val="8A8A8D"/>
                </a:solidFill>
                <a:latin typeface="Proxima Nova"/>
                <a:ea typeface="Proxima Nova"/>
                <a:cs typeface="Proxima Nova"/>
                <a:sym typeface="Proxima Nova"/>
              </a:rPr>
              <a:t>Z3</a:t>
            </a:r>
            <a:endParaRPr b="0" i="0" sz="1400" u="none" cap="none" strike="noStrike">
              <a:solidFill>
                <a:srgbClr val="000000"/>
              </a:solidFill>
              <a:latin typeface="Proxima Nova"/>
              <a:ea typeface="Proxima Nova"/>
              <a:cs typeface="Proxima Nova"/>
              <a:sym typeface="Proxima Nova"/>
            </a:endParaRPr>
          </a:p>
        </p:txBody>
      </p:sp>
      <p:sp>
        <p:nvSpPr>
          <p:cNvPr id="487" name="Google Shape;487;p63"/>
          <p:cNvSpPr txBox="1"/>
          <p:nvPr/>
        </p:nvSpPr>
        <p:spPr>
          <a:xfrm>
            <a:off x="1126024" y="5108331"/>
            <a:ext cx="6143341" cy="243143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8A8A8D"/>
                </a:solidFill>
                <a:latin typeface="Proxima Nova"/>
                <a:ea typeface="Proxima Nova"/>
                <a:cs typeface="Proxima Nova"/>
                <a:sym typeface="Proxima Nova"/>
              </a:rPr>
              <a:t>5 users</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8A8A8D"/>
                </a:solidFill>
                <a:latin typeface="Proxima Nova"/>
                <a:ea typeface="Proxima Nova"/>
                <a:cs typeface="Proxima Nova"/>
                <a:sym typeface="Proxima Nova"/>
              </a:rPr>
              <a:t>802.11ac Wave 2 Wireless &amp; PoE</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8A8A8D"/>
                </a:solidFill>
                <a:latin typeface="Proxima Nova"/>
                <a:ea typeface="Proxima Nova"/>
                <a:cs typeface="Proxima Nova"/>
                <a:sym typeface="Proxima Nova"/>
              </a:rPr>
              <a:t>FW throughput: 100 Mbps</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900"/>
              <a:buFont typeface="Arial"/>
              <a:buNone/>
            </a:pPr>
            <a:r>
              <a:rPr i="0" lang="en-US" sz="2900" u="none" cap="none" strike="noStrike">
                <a:solidFill>
                  <a:srgbClr val="8A8A8D"/>
                </a:solidFill>
                <a:latin typeface="Proxima Nova"/>
                <a:ea typeface="Proxima Nova"/>
                <a:cs typeface="Proxima Nova"/>
                <a:sym typeface="Proxima Nova"/>
              </a:rPr>
              <a:t>CAT 3 LTE (</a:t>
            </a:r>
            <a:r>
              <a:rPr i="0" lang="en-US" sz="2900" u="none" cap="none" strike="noStrike">
                <a:solidFill>
                  <a:srgbClr val="65B144"/>
                </a:solidFill>
                <a:latin typeface="Proxima Nova"/>
                <a:ea typeface="Proxima Nova"/>
                <a:cs typeface="Proxima Nova"/>
                <a:sym typeface="Proxima Nova"/>
              </a:rPr>
              <a:t>Z3C</a:t>
            </a:r>
            <a:r>
              <a:rPr i="0" lang="en-US" sz="2900" u="none" cap="none" strike="noStrike">
                <a:solidFill>
                  <a:srgbClr val="8A8A8D"/>
                </a:solidFill>
                <a:latin typeface="Proxima Nova"/>
                <a:ea typeface="Proxima Nova"/>
                <a:cs typeface="Proxima Nova"/>
                <a:sym typeface="Proxima Nova"/>
              </a:rPr>
              <a:t>)</a:t>
            </a:r>
            <a:endParaRPr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A5A5A5"/>
              </a:solidFill>
              <a:latin typeface="Proxima Nova"/>
              <a:ea typeface="Proxima Nova"/>
              <a:cs typeface="Proxima Nova"/>
              <a:sym typeface="Proxima Nova"/>
            </a:endParaRPr>
          </a:p>
        </p:txBody>
      </p:sp>
      <p:sp>
        <p:nvSpPr>
          <p:cNvPr id="488" name="Google Shape;488;p63"/>
          <p:cNvSpPr txBox="1"/>
          <p:nvPr/>
        </p:nvSpPr>
        <p:spPr>
          <a:xfrm>
            <a:off x="1768292" y="9159904"/>
            <a:ext cx="2297160" cy="66172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700"/>
              <a:buFont typeface="Arial"/>
              <a:buNone/>
            </a:pPr>
            <a:r>
              <a:rPr b="1" i="0" lang="en-US" sz="3700" u="none" cap="none" strike="noStrike">
                <a:solidFill>
                  <a:srgbClr val="8A8A8D"/>
                </a:solidFill>
                <a:latin typeface="Proxima Nova"/>
                <a:ea typeface="Proxima Nova"/>
                <a:cs typeface="Proxima Nova"/>
                <a:sym typeface="Proxima Nova"/>
              </a:rPr>
              <a:t>MX84</a:t>
            </a:r>
            <a:endParaRPr b="0" i="0" sz="1400" u="none" cap="none" strike="noStrike">
              <a:solidFill>
                <a:srgbClr val="000000"/>
              </a:solidFill>
              <a:latin typeface="Proxima Nova"/>
              <a:ea typeface="Proxima Nova"/>
              <a:cs typeface="Proxima Nova"/>
              <a:sym typeface="Proxima Nova"/>
            </a:endParaRPr>
          </a:p>
        </p:txBody>
      </p:sp>
      <p:sp>
        <p:nvSpPr>
          <p:cNvPr id="489" name="Google Shape;489;p63"/>
          <p:cNvSpPr txBox="1"/>
          <p:nvPr/>
        </p:nvSpPr>
        <p:spPr>
          <a:xfrm>
            <a:off x="6209943" y="9203059"/>
            <a:ext cx="2297160" cy="66172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700"/>
              <a:buFont typeface="Arial"/>
              <a:buNone/>
            </a:pPr>
            <a:r>
              <a:rPr b="1" i="0" lang="en-US" sz="3700" u="none" cap="none" strike="noStrike">
                <a:solidFill>
                  <a:srgbClr val="8A8A8D"/>
                </a:solidFill>
                <a:latin typeface="Proxima Nova"/>
                <a:ea typeface="Proxima Nova"/>
                <a:cs typeface="Proxima Nova"/>
                <a:sym typeface="Proxima Nova"/>
              </a:rPr>
              <a:t>MX100</a:t>
            </a:r>
            <a:endParaRPr b="0" i="0" sz="1400" u="none" cap="none" strike="noStrike">
              <a:solidFill>
                <a:srgbClr val="000000"/>
              </a:solidFill>
              <a:latin typeface="Proxima Nova"/>
              <a:ea typeface="Proxima Nova"/>
              <a:cs typeface="Proxima Nova"/>
              <a:sym typeface="Proxima Nova"/>
            </a:endParaRPr>
          </a:p>
        </p:txBody>
      </p:sp>
      <p:sp>
        <p:nvSpPr>
          <p:cNvPr id="490" name="Google Shape;490;p63"/>
          <p:cNvSpPr txBox="1"/>
          <p:nvPr/>
        </p:nvSpPr>
        <p:spPr>
          <a:xfrm>
            <a:off x="962720" y="10248841"/>
            <a:ext cx="4720903" cy="153888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8A8A8D"/>
                </a:solidFill>
                <a:latin typeface="Proxima Nova"/>
                <a:ea typeface="Proxima Nova"/>
                <a:cs typeface="Proxima Nova"/>
                <a:sym typeface="Proxima Nova"/>
              </a:rPr>
              <a:t>~200 users</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8A8A8D"/>
                </a:solidFill>
                <a:latin typeface="Proxima Nova"/>
                <a:ea typeface="Proxima Nova"/>
                <a:cs typeface="Proxima Nova"/>
                <a:sym typeface="Proxima Nova"/>
              </a:rPr>
              <a:t>FW throughput: 500 Mbps</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A5A5A5"/>
              </a:solidFill>
              <a:latin typeface="Proxima Nova"/>
              <a:ea typeface="Proxima Nova"/>
              <a:cs typeface="Proxima Nova"/>
              <a:sym typeface="Proxima Nova"/>
            </a:endParaRPr>
          </a:p>
        </p:txBody>
      </p:sp>
      <p:sp>
        <p:nvSpPr>
          <p:cNvPr id="491" name="Google Shape;491;p63"/>
          <p:cNvSpPr txBox="1"/>
          <p:nvPr/>
        </p:nvSpPr>
        <p:spPr>
          <a:xfrm>
            <a:off x="5393522" y="10271963"/>
            <a:ext cx="4743487" cy="153888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8A8A8D"/>
                </a:solidFill>
                <a:latin typeface="Proxima Nova"/>
                <a:ea typeface="Proxima Nova"/>
                <a:cs typeface="Proxima Nova"/>
                <a:sym typeface="Proxima Nova"/>
              </a:rPr>
              <a:t>~500 users</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8A8A8D"/>
                </a:solidFill>
                <a:latin typeface="Proxima Nova"/>
                <a:ea typeface="Proxima Nova"/>
                <a:cs typeface="Proxima Nova"/>
                <a:sym typeface="Proxima Nova"/>
              </a:rPr>
              <a:t>FW throughput: 750 Mbps</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A5A5A5"/>
              </a:solidFill>
              <a:latin typeface="Proxima Nova"/>
              <a:ea typeface="Proxima Nova"/>
              <a:cs typeface="Proxima Nova"/>
              <a:sym typeface="Proxima Nova"/>
            </a:endParaRPr>
          </a:p>
        </p:txBody>
      </p:sp>
      <p:sp>
        <p:nvSpPr>
          <p:cNvPr id="492" name="Google Shape;492;p63"/>
          <p:cNvSpPr txBox="1"/>
          <p:nvPr/>
        </p:nvSpPr>
        <p:spPr>
          <a:xfrm>
            <a:off x="11235309" y="9204398"/>
            <a:ext cx="2297160" cy="66172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700"/>
              <a:buFont typeface="Arial"/>
              <a:buNone/>
            </a:pPr>
            <a:r>
              <a:rPr b="1" i="0" lang="en-US" sz="3700" u="none" cap="none" strike="noStrike">
                <a:solidFill>
                  <a:srgbClr val="8A8A8D"/>
                </a:solidFill>
                <a:latin typeface="Proxima Nova"/>
                <a:ea typeface="Proxima Nova"/>
                <a:cs typeface="Proxima Nova"/>
                <a:sym typeface="Proxima Nova"/>
              </a:rPr>
              <a:t>MX250</a:t>
            </a:r>
            <a:endParaRPr b="0" i="0" sz="1400" u="none" cap="none" strike="noStrike">
              <a:solidFill>
                <a:srgbClr val="000000"/>
              </a:solidFill>
              <a:latin typeface="Proxima Nova"/>
              <a:ea typeface="Proxima Nova"/>
              <a:cs typeface="Proxima Nova"/>
              <a:sym typeface="Proxima Nova"/>
            </a:endParaRPr>
          </a:p>
        </p:txBody>
      </p:sp>
      <p:sp>
        <p:nvSpPr>
          <p:cNvPr id="493" name="Google Shape;493;p63"/>
          <p:cNvSpPr txBox="1"/>
          <p:nvPr/>
        </p:nvSpPr>
        <p:spPr>
          <a:xfrm>
            <a:off x="15423659" y="9159904"/>
            <a:ext cx="2297160" cy="66172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700"/>
              <a:buFont typeface="Arial"/>
              <a:buNone/>
            </a:pPr>
            <a:r>
              <a:rPr b="1" i="0" lang="en-US" sz="3700" u="none" cap="none" strike="noStrike">
                <a:solidFill>
                  <a:srgbClr val="8A8A8D"/>
                </a:solidFill>
                <a:latin typeface="Proxima Nova"/>
                <a:ea typeface="Proxima Nova"/>
                <a:cs typeface="Proxima Nova"/>
                <a:sym typeface="Proxima Nova"/>
              </a:rPr>
              <a:t>MX450</a:t>
            </a:r>
            <a:endParaRPr b="0" i="0" sz="1400" u="none" cap="none" strike="noStrike">
              <a:solidFill>
                <a:srgbClr val="000000"/>
              </a:solidFill>
              <a:latin typeface="Proxima Nova"/>
              <a:ea typeface="Proxima Nova"/>
              <a:cs typeface="Proxima Nova"/>
              <a:sym typeface="Proxima Nova"/>
            </a:endParaRPr>
          </a:p>
        </p:txBody>
      </p:sp>
      <p:sp>
        <p:nvSpPr>
          <p:cNvPr id="494" name="Google Shape;494;p63"/>
          <p:cNvSpPr txBox="1"/>
          <p:nvPr/>
        </p:nvSpPr>
        <p:spPr>
          <a:xfrm>
            <a:off x="10283701" y="10274513"/>
            <a:ext cx="4420410" cy="153888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8A8A8D"/>
                </a:solidFill>
                <a:latin typeface="Proxima Nova"/>
                <a:ea typeface="Proxima Nova"/>
                <a:cs typeface="Proxima Nova"/>
                <a:sym typeface="Proxima Nova"/>
              </a:rPr>
              <a:t>~2,000 users</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8A8A8D"/>
                </a:solidFill>
                <a:latin typeface="Proxima Nova"/>
                <a:ea typeface="Proxima Nova"/>
                <a:cs typeface="Proxima Nova"/>
                <a:sym typeface="Proxima Nova"/>
              </a:rPr>
              <a:t>FW throughput: 4 Gbps</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A5A5A5"/>
              </a:solidFill>
              <a:latin typeface="Proxima Nova"/>
              <a:ea typeface="Proxima Nova"/>
              <a:cs typeface="Proxima Nova"/>
              <a:sym typeface="Proxima Nova"/>
            </a:endParaRPr>
          </a:p>
        </p:txBody>
      </p:sp>
      <p:sp>
        <p:nvSpPr>
          <p:cNvPr id="495" name="Google Shape;495;p63"/>
          <p:cNvSpPr txBox="1"/>
          <p:nvPr/>
        </p:nvSpPr>
        <p:spPr>
          <a:xfrm>
            <a:off x="14603731" y="10276209"/>
            <a:ext cx="4420410" cy="153888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8A8A8D"/>
                </a:solidFill>
                <a:latin typeface="Proxima Nova"/>
                <a:ea typeface="Proxima Nova"/>
                <a:cs typeface="Proxima Nova"/>
                <a:sym typeface="Proxima Nova"/>
              </a:rPr>
              <a:t>~10,00 users</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8A8A8D"/>
                </a:solidFill>
                <a:latin typeface="Proxima Nova"/>
                <a:ea typeface="Proxima Nova"/>
                <a:cs typeface="Proxima Nova"/>
                <a:sym typeface="Proxima Nova"/>
              </a:rPr>
              <a:t>FW throughput: 6 Gbps</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A5A5A5"/>
              </a:solidFill>
              <a:latin typeface="Proxima Nova"/>
              <a:ea typeface="Proxima Nova"/>
              <a:cs typeface="Proxima Nova"/>
              <a:sym typeface="Proxima Nova"/>
            </a:endParaRPr>
          </a:p>
        </p:txBody>
      </p:sp>
      <p:sp>
        <p:nvSpPr>
          <p:cNvPr id="496" name="Google Shape;496;p63"/>
          <p:cNvSpPr txBox="1"/>
          <p:nvPr/>
        </p:nvSpPr>
        <p:spPr>
          <a:xfrm>
            <a:off x="19072864" y="9512935"/>
            <a:ext cx="4819935" cy="66172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700"/>
              <a:buFont typeface="Arial"/>
              <a:buNone/>
            </a:pPr>
            <a:r>
              <a:rPr b="1" i="0" lang="en-US" sz="3700" u="none" cap="none" strike="noStrike">
                <a:solidFill>
                  <a:srgbClr val="8A8A8D"/>
                </a:solidFill>
                <a:latin typeface="Proxima Nova"/>
                <a:ea typeface="Proxima Nova"/>
                <a:cs typeface="Proxima Nova"/>
                <a:sym typeface="Proxima Nova"/>
              </a:rPr>
              <a:t>vMX100 </a:t>
            </a:r>
            <a:r>
              <a:rPr b="1" i="0" lang="en-US" sz="2400" u="none" cap="none" strike="noStrike">
                <a:solidFill>
                  <a:srgbClr val="8A8A8D"/>
                </a:solidFill>
                <a:latin typeface="Proxima Nova"/>
                <a:ea typeface="Proxima Nova"/>
                <a:cs typeface="Proxima Nova"/>
                <a:sym typeface="Proxima Nova"/>
              </a:rPr>
              <a:t>for AWS &amp; Azure</a:t>
            </a:r>
            <a:endParaRPr b="0" i="0" sz="1400" u="none" cap="none" strike="noStrike">
              <a:solidFill>
                <a:srgbClr val="000000"/>
              </a:solidFill>
              <a:latin typeface="Proxima Nova"/>
              <a:ea typeface="Proxima Nova"/>
              <a:cs typeface="Proxima Nova"/>
              <a:sym typeface="Proxima Nova"/>
            </a:endParaRPr>
          </a:p>
        </p:txBody>
      </p:sp>
      <p:sp>
        <p:nvSpPr>
          <p:cNvPr id="497" name="Google Shape;497;p63"/>
          <p:cNvSpPr txBox="1"/>
          <p:nvPr/>
        </p:nvSpPr>
        <p:spPr>
          <a:xfrm>
            <a:off x="19121277" y="10263886"/>
            <a:ext cx="4420410" cy="153888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8A8A8D"/>
                </a:solidFill>
                <a:latin typeface="Proxima Nova"/>
                <a:ea typeface="Proxima Nova"/>
                <a:cs typeface="Proxima Nova"/>
                <a:sym typeface="Proxima Nova"/>
              </a:rPr>
              <a:t>FW: 750 Mbps</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8A8A8D"/>
                </a:solidFill>
                <a:latin typeface="Proxima Nova"/>
                <a:ea typeface="Proxima Nova"/>
                <a:cs typeface="Proxima Nova"/>
                <a:sym typeface="Proxima Nova"/>
              </a:rPr>
              <a:t>VPN &amp; SD-WAN features</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A5A5A5"/>
              </a:solidFill>
              <a:latin typeface="Proxima Nova"/>
              <a:ea typeface="Proxima Nova"/>
              <a:cs typeface="Proxima Nova"/>
              <a:sym typeface="Proxima Nova"/>
            </a:endParaRPr>
          </a:p>
        </p:txBody>
      </p:sp>
      <p:sp>
        <p:nvSpPr>
          <p:cNvPr id="498" name="Google Shape;498;p63"/>
          <p:cNvSpPr txBox="1"/>
          <p:nvPr/>
        </p:nvSpPr>
        <p:spPr>
          <a:xfrm>
            <a:off x="16338734" y="3070930"/>
            <a:ext cx="1200741"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65B144"/>
                </a:solidFill>
                <a:latin typeface="Proxima Nova"/>
                <a:ea typeface="Proxima Nova"/>
                <a:cs typeface="Proxima Nova"/>
                <a:sym typeface="Proxima Nova"/>
              </a:rPr>
              <a:t>New</a:t>
            </a:r>
            <a:endParaRPr b="0" i="0" sz="1400" u="none" cap="none" strike="noStrike">
              <a:solidFill>
                <a:srgbClr val="000000"/>
              </a:solidFill>
              <a:latin typeface="Proxima Nova"/>
              <a:ea typeface="Proxima Nova"/>
              <a:cs typeface="Proxima Nova"/>
              <a:sym typeface="Proxima Nova"/>
            </a:endParaRPr>
          </a:p>
        </p:txBody>
      </p:sp>
      <p:pic>
        <p:nvPicPr>
          <p:cNvPr id="499" name="Google Shape;499;p63"/>
          <p:cNvPicPr preferRelativeResize="0"/>
          <p:nvPr/>
        </p:nvPicPr>
        <p:blipFill rotWithShape="1">
          <a:blip r:embed="rId13">
            <a:alphaModFix/>
          </a:blip>
          <a:srcRect b="0" l="0" r="0" t="0"/>
          <a:stretch/>
        </p:blipFill>
        <p:spPr>
          <a:xfrm>
            <a:off x="4076602" y="3439400"/>
            <a:ext cx="3016333" cy="989467"/>
          </a:xfrm>
          <a:prstGeom prst="rect">
            <a:avLst/>
          </a:prstGeom>
          <a:noFill/>
          <a:ln>
            <a:noFill/>
          </a:ln>
        </p:spPr>
      </p:pic>
      <p:sp>
        <p:nvSpPr>
          <p:cNvPr id="500" name="Google Shape;500;p63"/>
          <p:cNvSpPr txBox="1"/>
          <p:nvPr/>
        </p:nvSpPr>
        <p:spPr>
          <a:xfrm>
            <a:off x="5087512" y="4479388"/>
            <a:ext cx="1291661" cy="6617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US" sz="3700" u="none" cap="none" strike="noStrike">
                <a:solidFill>
                  <a:srgbClr val="65B144"/>
                </a:solidFill>
                <a:latin typeface="Proxima Nova"/>
                <a:ea typeface="Proxima Nova"/>
                <a:cs typeface="Proxima Nova"/>
                <a:sym typeface="Proxima Nova"/>
              </a:rPr>
              <a:t>Z3C</a:t>
            </a:r>
            <a:endParaRPr b="1" i="0" sz="3700" u="none" cap="none" strike="noStrike">
              <a:solidFill>
                <a:srgbClr val="8A8A8D"/>
              </a:solidFill>
              <a:latin typeface="Proxima Nova"/>
              <a:ea typeface="Proxima Nova"/>
              <a:cs typeface="Proxima Nova"/>
              <a:sym typeface="Proxima Nova"/>
            </a:endParaRPr>
          </a:p>
        </p:txBody>
      </p:sp>
      <p:sp>
        <p:nvSpPr>
          <p:cNvPr id="501" name="Google Shape;501;p63"/>
          <p:cNvSpPr txBox="1"/>
          <p:nvPr/>
        </p:nvSpPr>
        <p:spPr>
          <a:xfrm>
            <a:off x="5106918" y="2863152"/>
            <a:ext cx="1200741"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65B144"/>
                </a:solidFill>
                <a:latin typeface="Proxima Nova"/>
                <a:ea typeface="Proxima Nova"/>
                <a:cs typeface="Proxima Nova"/>
                <a:sym typeface="Proxima Nova"/>
              </a:rPr>
              <a:t>New</a:t>
            </a:r>
            <a:endParaRPr b="0" i="0" sz="1400" u="none" cap="none" strike="noStrike">
              <a:solidFill>
                <a:srgbClr val="000000"/>
              </a:solidFill>
              <a:latin typeface="Proxima Nova"/>
              <a:ea typeface="Proxima Nova"/>
              <a:cs typeface="Proxima Nova"/>
              <a:sym typeface="Proxima Nova"/>
            </a:endParaRPr>
          </a:p>
        </p:txBody>
      </p:sp>
      <p:sp>
        <p:nvSpPr>
          <p:cNvPr id="502" name="Google Shape;502;p63"/>
          <p:cNvSpPr txBox="1"/>
          <p:nvPr/>
        </p:nvSpPr>
        <p:spPr>
          <a:xfrm>
            <a:off x="22035441" y="3116233"/>
            <a:ext cx="1200741"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65B144"/>
                </a:solidFill>
                <a:latin typeface="Proxima Nova"/>
                <a:ea typeface="Proxima Nova"/>
                <a:cs typeface="Proxima Nova"/>
                <a:sym typeface="Proxima Nova"/>
              </a:rPr>
              <a:t>New</a:t>
            </a:r>
            <a:endParaRPr b="0" i="0" sz="1400" u="none" cap="none" strike="noStrike">
              <a:solidFill>
                <a:srgbClr val="000000"/>
              </a:solidFill>
              <a:latin typeface="Proxima Nova"/>
              <a:ea typeface="Proxima Nova"/>
              <a:cs typeface="Proxima Nova"/>
              <a:sym typeface="Proxima Nova"/>
            </a:endParaRPr>
          </a:p>
        </p:txBody>
      </p:sp>
      <p:sp>
        <p:nvSpPr>
          <p:cNvPr id="503" name="Google Shape;503;p63"/>
          <p:cNvSpPr txBox="1"/>
          <p:nvPr/>
        </p:nvSpPr>
        <p:spPr>
          <a:xfrm>
            <a:off x="19067264" y="723384"/>
            <a:ext cx="4697953"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2400">
                <a:solidFill>
                  <a:srgbClr val="595959"/>
                </a:solidFill>
                <a:latin typeface="Proxima Nova"/>
                <a:ea typeface="Proxima Nova"/>
                <a:cs typeface="Proxima Nova"/>
                <a:sym typeface="Proxima Nova"/>
              </a:rPr>
              <a:t>Web search “MX Sizing Guide”</a:t>
            </a:r>
            <a:endParaRPr b="1" i="1" sz="2400">
              <a:solidFill>
                <a:srgbClr val="595959"/>
              </a:solidFill>
              <a:latin typeface="Proxima Nova"/>
              <a:ea typeface="Proxima Nova"/>
              <a:cs typeface="Proxima Nova"/>
              <a:sym typeface="Proxima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7" name="Shape 507"/>
        <p:cNvGrpSpPr/>
        <p:nvPr/>
      </p:nvGrpSpPr>
      <p:grpSpPr>
        <a:xfrm>
          <a:off x="0" y="0"/>
          <a:ext cx="0" cy="0"/>
          <a:chOff x="0" y="0"/>
          <a:chExt cx="0" cy="0"/>
        </a:xfrm>
      </p:grpSpPr>
      <p:sp>
        <p:nvSpPr>
          <p:cNvPr id="508" name="Google Shape;508;p64"/>
          <p:cNvSpPr txBox="1"/>
          <p:nvPr>
            <p:ph type="title"/>
          </p:nvPr>
        </p:nvSpPr>
        <p:spPr>
          <a:xfrm>
            <a:off x="962719" y="929034"/>
            <a:ext cx="21031199" cy="97927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6600"/>
              <a:buFont typeface="Proxima Nova"/>
              <a:buNone/>
            </a:pPr>
            <a:r>
              <a:rPr lang="en-US">
                <a:latin typeface="Proxima Nova"/>
                <a:ea typeface="Proxima Nova"/>
                <a:cs typeface="Proxima Nova"/>
                <a:sym typeface="Proxima Nova"/>
              </a:rPr>
              <a:t>MX Licensing that fits the business’ needs</a:t>
            </a:r>
            <a:endParaRPr>
              <a:latin typeface="Proxima Nova"/>
              <a:ea typeface="Proxima Nova"/>
              <a:cs typeface="Proxima Nova"/>
              <a:sym typeface="Proxima Nova"/>
            </a:endParaRPr>
          </a:p>
        </p:txBody>
      </p:sp>
      <p:pic>
        <p:nvPicPr>
          <p:cNvPr descr="red_cloud.png" id="509" name="Google Shape;509;p64"/>
          <p:cNvPicPr preferRelativeResize="0"/>
          <p:nvPr/>
        </p:nvPicPr>
        <p:blipFill rotWithShape="1">
          <a:blip r:embed="rId3">
            <a:alphaModFix/>
          </a:blip>
          <a:srcRect b="0" l="0" r="0" t="0"/>
          <a:stretch/>
        </p:blipFill>
        <p:spPr>
          <a:xfrm>
            <a:off x="13429402" y="2830514"/>
            <a:ext cx="3087980" cy="1828800"/>
          </a:xfrm>
          <a:prstGeom prst="rect">
            <a:avLst/>
          </a:prstGeom>
          <a:noFill/>
          <a:ln>
            <a:noFill/>
          </a:ln>
        </p:spPr>
      </p:pic>
      <p:pic>
        <p:nvPicPr>
          <p:cNvPr descr="Blue_Cloud.png" id="510" name="Google Shape;510;p64"/>
          <p:cNvPicPr preferRelativeResize="0"/>
          <p:nvPr/>
        </p:nvPicPr>
        <p:blipFill rotWithShape="1">
          <a:blip r:embed="rId4">
            <a:alphaModFix/>
          </a:blip>
          <a:srcRect b="0" l="0" r="0" t="0"/>
          <a:stretch/>
        </p:blipFill>
        <p:spPr>
          <a:xfrm>
            <a:off x="1579297" y="2831760"/>
            <a:ext cx="3078960" cy="1828800"/>
          </a:xfrm>
          <a:prstGeom prst="rect">
            <a:avLst/>
          </a:prstGeom>
          <a:noFill/>
          <a:ln>
            <a:noFill/>
          </a:ln>
        </p:spPr>
      </p:pic>
      <p:pic>
        <p:nvPicPr>
          <p:cNvPr descr="security_red.png" id="511" name="Google Shape;511;p64"/>
          <p:cNvPicPr preferRelativeResize="0"/>
          <p:nvPr/>
        </p:nvPicPr>
        <p:blipFill rotWithShape="1">
          <a:blip r:embed="rId5">
            <a:alphaModFix/>
          </a:blip>
          <a:srcRect b="0" l="0" r="0" t="0"/>
          <a:stretch/>
        </p:blipFill>
        <p:spPr>
          <a:xfrm>
            <a:off x="14603370" y="3445756"/>
            <a:ext cx="740040" cy="914400"/>
          </a:xfrm>
          <a:prstGeom prst="rect">
            <a:avLst/>
          </a:prstGeom>
          <a:noFill/>
          <a:ln>
            <a:noFill/>
          </a:ln>
        </p:spPr>
      </p:pic>
      <p:pic>
        <p:nvPicPr>
          <p:cNvPr descr="blue_lock.png" id="512" name="Google Shape;512;p64"/>
          <p:cNvPicPr preferRelativeResize="0"/>
          <p:nvPr/>
        </p:nvPicPr>
        <p:blipFill rotWithShape="1">
          <a:blip r:embed="rId6">
            <a:alphaModFix/>
          </a:blip>
          <a:srcRect b="0" l="0" r="0" t="0"/>
          <a:stretch/>
        </p:blipFill>
        <p:spPr>
          <a:xfrm>
            <a:off x="2743089" y="3380399"/>
            <a:ext cx="740590" cy="914400"/>
          </a:xfrm>
          <a:prstGeom prst="rect">
            <a:avLst/>
          </a:prstGeom>
          <a:noFill/>
          <a:ln>
            <a:noFill/>
          </a:ln>
        </p:spPr>
      </p:pic>
      <p:sp>
        <p:nvSpPr>
          <p:cNvPr id="513" name="Google Shape;513;p64"/>
          <p:cNvSpPr txBox="1"/>
          <p:nvPr/>
        </p:nvSpPr>
        <p:spPr>
          <a:xfrm>
            <a:off x="4909193" y="3615500"/>
            <a:ext cx="4819185" cy="7078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4000">
                <a:solidFill>
                  <a:srgbClr val="7F7F7F"/>
                </a:solidFill>
                <a:latin typeface="Proxima Nova"/>
                <a:ea typeface="Proxima Nova"/>
                <a:cs typeface="Proxima Nova"/>
                <a:sym typeface="Proxima Nova"/>
              </a:rPr>
              <a:t>Enterprise License</a:t>
            </a:r>
            <a:endParaRPr b="1" sz="4000">
              <a:solidFill>
                <a:srgbClr val="7F7F7F"/>
              </a:solidFill>
              <a:latin typeface="Proxima Nova"/>
              <a:ea typeface="Proxima Nova"/>
              <a:cs typeface="Proxima Nova"/>
              <a:sym typeface="Proxima Nova"/>
            </a:endParaRPr>
          </a:p>
        </p:txBody>
      </p:sp>
      <p:sp>
        <p:nvSpPr>
          <p:cNvPr id="514" name="Google Shape;514;p64"/>
          <p:cNvSpPr txBox="1"/>
          <p:nvPr/>
        </p:nvSpPr>
        <p:spPr>
          <a:xfrm>
            <a:off x="16755125" y="3680857"/>
            <a:ext cx="7019275" cy="7078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4000">
                <a:solidFill>
                  <a:srgbClr val="7F7F7F"/>
                </a:solidFill>
                <a:latin typeface="Proxima Nova"/>
                <a:ea typeface="Proxima Nova"/>
                <a:cs typeface="Proxima Nova"/>
                <a:sym typeface="Proxima Nova"/>
              </a:rPr>
              <a:t>Advanced Security License</a:t>
            </a:r>
            <a:endParaRPr b="1" sz="4000">
              <a:solidFill>
                <a:srgbClr val="7F7F7F"/>
              </a:solidFill>
              <a:latin typeface="Proxima Nova"/>
              <a:ea typeface="Proxima Nova"/>
              <a:cs typeface="Proxima Nova"/>
              <a:sym typeface="Proxima Nova"/>
            </a:endParaRPr>
          </a:p>
        </p:txBody>
      </p:sp>
      <p:cxnSp>
        <p:nvCxnSpPr>
          <p:cNvPr id="515" name="Google Shape;515;p64"/>
          <p:cNvCxnSpPr/>
          <p:nvPr/>
        </p:nvCxnSpPr>
        <p:spPr>
          <a:xfrm>
            <a:off x="12194152" y="2613802"/>
            <a:ext cx="0" cy="8990130"/>
          </a:xfrm>
          <a:prstGeom prst="straightConnector1">
            <a:avLst/>
          </a:prstGeom>
          <a:solidFill>
            <a:schemeClr val="accent1"/>
          </a:solidFill>
          <a:ln cap="flat" cmpd="sng" w="9525">
            <a:solidFill>
              <a:srgbClr val="BFBFBF"/>
            </a:solidFill>
            <a:prstDash val="solid"/>
            <a:round/>
            <a:headEnd len="sm" w="sm" type="none"/>
            <a:tailEnd len="sm" w="sm" type="none"/>
          </a:ln>
        </p:spPr>
      </p:cxnSp>
      <p:sp>
        <p:nvSpPr>
          <p:cNvPr id="516" name="Google Shape;516;p64"/>
          <p:cNvSpPr/>
          <p:nvPr/>
        </p:nvSpPr>
        <p:spPr>
          <a:xfrm>
            <a:off x="1579297" y="5446844"/>
            <a:ext cx="9431387" cy="640080"/>
          </a:xfrm>
          <a:prstGeom prst="rect">
            <a:avLst/>
          </a:prstGeom>
          <a:solidFill>
            <a:srgbClr val="BFBFBF">
              <a:alpha val="4000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Proxima Nova"/>
              <a:buNone/>
            </a:pPr>
            <a:r>
              <a:t/>
            </a:r>
            <a:endParaRPr sz="3600" u="none" cap="none" strike="noStrike">
              <a:solidFill>
                <a:srgbClr val="000000"/>
              </a:solidFill>
              <a:latin typeface="Proxima Nova"/>
              <a:ea typeface="Proxima Nova"/>
              <a:cs typeface="Proxima Nova"/>
              <a:sym typeface="Proxima Nova"/>
            </a:endParaRPr>
          </a:p>
        </p:txBody>
      </p:sp>
      <p:sp>
        <p:nvSpPr>
          <p:cNvPr id="517" name="Google Shape;517;p64"/>
          <p:cNvSpPr/>
          <p:nvPr/>
        </p:nvSpPr>
        <p:spPr>
          <a:xfrm>
            <a:off x="1579296" y="6292316"/>
            <a:ext cx="9431387" cy="640080"/>
          </a:xfrm>
          <a:prstGeom prst="rect">
            <a:avLst/>
          </a:prstGeom>
          <a:solidFill>
            <a:srgbClr val="BFBFBF">
              <a:alpha val="4000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Proxima Nova"/>
              <a:buNone/>
            </a:pPr>
            <a:r>
              <a:t/>
            </a:r>
            <a:endParaRPr sz="3600" u="none" cap="none" strike="noStrike">
              <a:solidFill>
                <a:srgbClr val="000000"/>
              </a:solidFill>
              <a:latin typeface="Proxima Nova"/>
              <a:ea typeface="Proxima Nova"/>
              <a:cs typeface="Proxima Nova"/>
              <a:sym typeface="Proxima Nova"/>
            </a:endParaRPr>
          </a:p>
        </p:txBody>
      </p:sp>
      <p:sp>
        <p:nvSpPr>
          <p:cNvPr id="518" name="Google Shape;518;p64"/>
          <p:cNvSpPr/>
          <p:nvPr/>
        </p:nvSpPr>
        <p:spPr>
          <a:xfrm>
            <a:off x="1579294" y="7980235"/>
            <a:ext cx="9431387" cy="640080"/>
          </a:xfrm>
          <a:prstGeom prst="rect">
            <a:avLst/>
          </a:prstGeom>
          <a:solidFill>
            <a:srgbClr val="BFBFBF">
              <a:alpha val="4000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Proxima Nova"/>
              <a:buNone/>
            </a:pPr>
            <a:r>
              <a:t/>
            </a:r>
            <a:endParaRPr sz="3600" u="none" cap="none" strike="noStrike">
              <a:solidFill>
                <a:srgbClr val="000000"/>
              </a:solidFill>
              <a:latin typeface="Proxima Nova"/>
              <a:ea typeface="Proxima Nova"/>
              <a:cs typeface="Proxima Nova"/>
              <a:sym typeface="Proxima Nova"/>
            </a:endParaRPr>
          </a:p>
        </p:txBody>
      </p:sp>
      <p:sp>
        <p:nvSpPr>
          <p:cNvPr id="519" name="Google Shape;519;p64"/>
          <p:cNvSpPr/>
          <p:nvPr/>
        </p:nvSpPr>
        <p:spPr>
          <a:xfrm>
            <a:off x="1579289" y="10526124"/>
            <a:ext cx="9431387" cy="640080"/>
          </a:xfrm>
          <a:prstGeom prst="rect">
            <a:avLst/>
          </a:prstGeom>
          <a:solidFill>
            <a:srgbClr val="BFBFBF">
              <a:alpha val="4000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Proxima Nova"/>
              <a:buNone/>
            </a:pPr>
            <a:r>
              <a:t/>
            </a:r>
            <a:endParaRPr sz="3600" u="none" cap="none" strike="noStrike">
              <a:solidFill>
                <a:srgbClr val="000000"/>
              </a:solidFill>
              <a:latin typeface="Proxima Nova"/>
              <a:ea typeface="Proxima Nova"/>
              <a:cs typeface="Proxima Nova"/>
              <a:sym typeface="Proxima Nova"/>
            </a:endParaRPr>
          </a:p>
        </p:txBody>
      </p:sp>
      <p:sp>
        <p:nvSpPr>
          <p:cNvPr id="520" name="Google Shape;520;p64"/>
          <p:cNvSpPr/>
          <p:nvPr/>
        </p:nvSpPr>
        <p:spPr>
          <a:xfrm>
            <a:off x="1579293" y="8831200"/>
            <a:ext cx="9431387" cy="640080"/>
          </a:xfrm>
          <a:prstGeom prst="rect">
            <a:avLst/>
          </a:prstGeom>
          <a:solidFill>
            <a:srgbClr val="BFBFBF">
              <a:alpha val="4000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Proxima Nova"/>
              <a:buNone/>
            </a:pPr>
            <a:r>
              <a:t/>
            </a:r>
            <a:endParaRPr sz="3600" u="none" cap="none" strike="noStrike">
              <a:solidFill>
                <a:srgbClr val="000000"/>
              </a:solidFill>
              <a:latin typeface="Proxima Nova"/>
              <a:ea typeface="Proxima Nova"/>
              <a:cs typeface="Proxima Nova"/>
              <a:sym typeface="Proxima Nova"/>
            </a:endParaRPr>
          </a:p>
        </p:txBody>
      </p:sp>
      <p:sp>
        <p:nvSpPr>
          <p:cNvPr id="521" name="Google Shape;521;p64"/>
          <p:cNvSpPr/>
          <p:nvPr/>
        </p:nvSpPr>
        <p:spPr>
          <a:xfrm>
            <a:off x="1579290" y="9682165"/>
            <a:ext cx="9431387" cy="640080"/>
          </a:xfrm>
          <a:prstGeom prst="rect">
            <a:avLst/>
          </a:prstGeom>
          <a:solidFill>
            <a:srgbClr val="BFBFBF">
              <a:alpha val="4000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Proxima Nova"/>
              <a:buNone/>
            </a:pPr>
            <a:r>
              <a:t/>
            </a:r>
            <a:endParaRPr sz="3600" u="none" cap="none" strike="noStrike">
              <a:solidFill>
                <a:srgbClr val="000000"/>
              </a:solidFill>
              <a:latin typeface="Proxima Nova"/>
              <a:ea typeface="Proxima Nova"/>
              <a:cs typeface="Proxima Nova"/>
              <a:sym typeface="Proxima Nova"/>
            </a:endParaRPr>
          </a:p>
        </p:txBody>
      </p:sp>
      <p:sp>
        <p:nvSpPr>
          <p:cNvPr id="522" name="Google Shape;522;p64"/>
          <p:cNvSpPr/>
          <p:nvPr/>
        </p:nvSpPr>
        <p:spPr>
          <a:xfrm>
            <a:off x="1579291" y="7136275"/>
            <a:ext cx="9431387" cy="640080"/>
          </a:xfrm>
          <a:prstGeom prst="rect">
            <a:avLst/>
          </a:prstGeom>
          <a:solidFill>
            <a:srgbClr val="BFBFBF">
              <a:alpha val="4000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Proxima Nova"/>
              <a:buNone/>
            </a:pPr>
            <a:r>
              <a:t/>
            </a:r>
            <a:endParaRPr sz="3600" u="none" cap="none" strike="noStrike">
              <a:solidFill>
                <a:srgbClr val="000000"/>
              </a:solidFill>
              <a:latin typeface="Proxima Nova"/>
              <a:ea typeface="Proxima Nova"/>
              <a:cs typeface="Proxima Nova"/>
              <a:sym typeface="Proxima Nova"/>
            </a:endParaRPr>
          </a:p>
        </p:txBody>
      </p:sp>
      <p:sp>
        <p:nvSpPr>
          <p:cNvPr id="523" name="Google Shape;523;p64"/>
          <p:cNvSpPr txBox="1"/>
          <p:nvPr/>
        </p:nvSpPr>
        <p:spPr>
          <a:xfrm>
            <a:off x="1579289" y="5277163"/>
            <a:ext cx="5147527" cy="5955476"/>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3200">
                <a:solidFill>
                  <a:srgbClr val="000000"/>
                </a:solidFill>
                <a:latin typeface="Proxima Nova"/>
                <a:ea typeface="Proxima Nova"/>
                <a:cs typeface="Proxima Nova"/>
                <a:sym typeface="Proxima Nova"/>
              </a:rPr>
              <a:t>Stateful firewall</a:t>
            </a:r>
            <a:endParaRPr sz="3200">
              <a:solidFill>
                <a:srgbClr val="000000"/>
              </a:solidFill>
              <a:latin typeface="Proxima Nova"/>
              <a:ea typeface="Proxima Nova"/>
              <a:cs typeface="Proxima Nova"/>
              <a:sym typeface="Proxima Nova"/>
            </a:endParaRPr>
          </a:p>
          <a:p>
            <a:pPr indent="0" lvl="0" marL="0" marR="0" rtl="0" algn="l">
              <a:lnSpc>
                <a:spcPct val="150000"/>
              </a:lnSpc>
              <a:spcBef>
                <a:spcPts val="900"/>
              </a:spcBef>
              <a:spcAft>
                <a:spcPts val="0"/>
              </a:spcAft>
              <a:buNone/>
            </a:pPr>
            <a:r>
              <a:rPr lang="en-US" sz="3200">
                <a:solidFill>
                  <a:srgbClr val="000000"/>
                </a:solidFill>
                <a:latin typeface="Proxima Nova"/>
                <a:ea typeface="Proxima Nova"/>
                <a:cs typeface="Proxima Nova"/>
                <a:sym typeface="Proxima Nova"/>
              </a:rPr>
              <a:t>Site-to-site VPN</a:t>
            </a:r>
            <a:endParaRPr/>
          </a:p>
          <a:p>
            <a:pPr indent="0" lvl="0" marL="0" marR="0" rtl="0" algn="l">
              <a:lnSpc>
                <a:spcPct val="150000"/>
              </a:lnSpc>
              <a:spcBef>
                <a:spcPts val="900"/>
              </a:spcBef>
              <a:spcAft>
                <a:spcPts val="0"/>
              </a:spcAft>
              <a:buNone/>
            </a:pPr>
            <a:r>
              <a:rPr lang="en-US" sz="3200">
                <a:solidFill>
                  <a:srgbClr val="000000"/>
                </a:solidFill>
                <a:latin typeface="Proxima Nova"/>
                <a:ea typeface="Proxima Nova"/>
                <a:cs typeface="Proxima Nova"/>
                <a:sym typeface="Proxima Nova"/>
              </a:rPr>
              <a:t>SD-WAN</a:t>
            </a:r>
            <a:endParaRPr sz="3200">
              <a:solidFill>
                <a:srgbClr val="000000"/>
              </a:solidFill>
              <a:latin typeface="Proxima Nova"/>
              <a:ea typeface="Proxima Nova"/>
              <a:cs typeface="Proxima Nova"/>
              <a:sym typeface="Proxima Nova"/>
            </a:endParaRPr>
          </a:p>
          <a:p>
            <a:pPr indent="0" lvl="0" marL="0" marR="0" rtl="0" algn="l">
              <a:lnSpc>
                <a:spcPct val="150000"/>
              </a:lnSpc>
              <a:spcBef>
                <a:spcPts val="900"/>
              </a:spcBef>
              <a:spcAft>
                <a:spcPts val="0"/>
              </a:spcAft>
              <a:buNone/>
            </a:pPr>
            <a:r>
              <a:rPr lang="en-US" sz="3200">
                <a:solidFill>
                  <a:srgbClr val="000000"/>
                </a:solidFill>
                <a:latin typeface="Proxima Nova"/>
                <a:ea typeface="Proxima Nova"/>
                <a:cs typeface="Proxima Nova"/>
                <a:sym typeface="Proxima Nova"/>
              </a:rPr>
              <a:t>High availability failover</a:t>
            </a:r>
            <a:endParaRPr sz="3200">
              <a:solidFill>
                <a:srgbClr val="000000"/>
              </a:solidFill>
              <a:latin typeface="Proxima Nova"/>
              <a:ea typeface="Proxima Nova"/>
              <a:cs typeface="Proxima Nova"/>
              <a:sym typeface="Proxima Nova"/>
            </a:endParaRPr>
          </a:p>
          <a:p>
            <a:pPr indent="0" lvl="0" marL="0" marR="0" rtl="0" algn="l">
              <a:lnSpc>
                <a:spcPct val="150000"/>
              </a:lnSpc>
              <a:spcBef>
                <a:spcPts val="900"/>
              </a:spcBef>
              <a:spcAft>
                <a:spcPts val="0"/>
              </a:spcAft>
              <a:buNone/>
            </a:pPr>
            <a:r>
              <a:rPr lang="en-US" sz="3200">
                <a:solidFill>
                  <a:srgbClr val="000000"/>
                </a:solidFill>
                <a:latin typeface="Proxima Nova"/>
                <a:ea typeface="Proxima Nova"/>
                <a:cs typeface="Proxima Nova"/>
                <a:sym typeface="Proxima Nova"/>
              </a:rPr>
              <a:t>Application control</a:t>
            </a:r>
            <a:endParaRPr/>
          </a:p>
          <a:p>
            <a:pPr indent="0" lvl="0" marL="0" marR="0" rtl="0" algn="l">
              <a:lnSpc>
                <a:spcPct val="150000"/>
              </a:lnSpc>
              <a:spcBef>
                <a:spcPts val="900"/>
              </a:spcBef>
              <a:spcAft>
                <a:spcPts val="0"/>
              </a:spcAft>
              <a:buNone/>
            </a:pPr>
            <a:r>
              <a:rPr lang="en-US" sz="3200">
                <a:solidFill>
                  <a:srgbClr val="000000"/>
                </a:solidFill>
                <a:latin typeface="Proxima Nova"/>
                <a:ea typeface="Proxima Nova"/>
                <a:cs typeface="Proxima Nova"/>
                <a:sym typeface="Proxima Nova"/>
              </a:rPr>
              <a:t>Traffic shaping</a:t>
            </a:r>
            <a:endParaRPr/>
          </a:p>
          <a:p>
            <a:pPr indent="0" lvl="0" marL="0" marR="0" rtl="0" algn="l">
              <a:lnSpc>
                <a:spcPct val="150000"/>
              </a:lnSpc>
              <a:spcBef>
                <a:spcPts val="900"/>
              </a:spcBef>
              <a:spcAft>
                <a:spcPts val="0"/>
              </a:spcAft>
              <a:buNone/>
            </a:pPr>
            <a:r>
              <a:rPr lang="en-US" sz="3200">
                <a:solidFill>
                  <a:srgbClr val="000000"/>
                </a:solidFill>
                <a:latin typeface="Proxima Nova"/>
                <a:ea typeface="Proxima Nova"/>
                <a:cs typeface="Proxima Nova"/>
                <a:sym typeface="Proxima Nova"/>
              </a:rPr>
              <a:t>Client VPN</a:t>
            </a:r>
            <a:endParaRPr/>
          </a:p>
        </p:txBody>
      </p:sp>
      <p:sp>
        <p:nvSpPr>
          <p:cNvPr id="524" name="Google Shape;524;p64"/>
          <p:cNvSpPr/>
          <p:nvPr/>
        </p:nvSpPr>
        <p:spPr>
          <a:xfrm>
            <a:off x="13432488" y="6270482"/>
            <a:ext cx="9431387" cy="640080"/>
          </a:xfrm>
          <a:prstGeom prst="rect">
            <a:avLst/>
          </a:prstGeom>
          <a:solidFill>
            <a:srgbClr val="BFBFBF">
              <a:alpha val="4000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Proxima Nova"/>
              <a:buNone/>
            </a:pPr>
            <a:r>
              <a:t/>
            </a:r>
            <a:endParaRPr sz="3600" u="none" cap="none" strike="noStrike">
              <a:solidFill>
                <a:srgbClr val="000000"/>
              </a:solidFill>
              <a:latin typeface="Proxima Nova"/>
              <a:ea typeface="Proxima Nova"/>
              <a:cs typeface="Proxima Nova"/>
              <a:sym typeface="Proxima Nova"/>
            </a:endParaRPr>
          </a:p>
        </p:txBody>
      </p:sp>
      <p:sp>
        <p:nvSpPr>
          <p:cNvPr id="525" name="Google Shape;525;p64"/>
          <p:cNvSpPr/>
          <p:nvPr/>
        </p:nvSpPr>
        <p:spPr>
          <a:xfrm>
            <a:off x="13432488" y="7138965"/>
            <a:ext cx="9431387" cy="640080"/>
          </a:xfrm>
          <a:prstGeom prst="rect">
            <a:avLst/>
          </a:prstGeom>
          <a:solidFill>
            <a:srgbClr val="BFBFBF">
              <a:alpha val="4000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Proxima Nova"/>
              <a:buNone/>
            </a:pPr>
            <a:r>
              <a:t/>
            </a:r>
            <a:endParaRPr sz="3600" u="none" cap="none" strike="noStrike">
              <a:solidFill>
                <a:srgbClr val="000000"/>
              </a:solidFill>
              <a:latin typeface="Proxima Nova"/>
              <a:ea typeface="Proxima Nova"/>
              <a:cs typeface="Proxima Nova"/>
              <a:sym typeface="Proxima Nova"/>
            </a:endParaRPr>
          </a:p>
        </p:txBody>
      </p:sp>
      <p:sp>
        <p:nvSpPr>
          <p:cNvPr id="526" name="Google Shape;526;p64"/>
          <p:cNvSpPr/>
          <p:nvPr/>
        </p:nvSpPr>
        <p:spPr>
          <a:xfrm>
            <a:off x="13432486" y="7978241"/>
            <a:ext cx="9431387" cy="640080"/>
          </a:xfrm>
          <a:prstGeom prst="rect">
            <a:avLst/>
          </a:prstGeom>
          <a:solidFill>
            <a:srgbClr val="BFBFBF">
              <a:alpha val="4000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Proxima Nova"/>
              <a:buNone/>
            </a:pPr>
            <a:r>
              <a:t/>
            </a:r>
            <a:endParaRPr sz="3600" u="none" cap="none" strike="noStrike">
              <a:solidFill>
                <a:srgbClr val="000000"/>
              </a:solidFill>
              <a:latin typeface="Proxima Nova"/>
              <a:ea typeface="Proxima Nova"/>
              <a:cs typeface="Proxima Nova"/>
              <a:sym typeface="Proxima Nova"/>
            </a:endParaRPr>
          </a:p>
        </p:txBody>
      </p:sp>
      <p:sp>
        <p:nvSpPr>
          <p:cNvPr id="527" name="Google Shape;527;p64"/>
          <p:cNvSpPr/>
          <p:nvPr/>
        </p:nvSpPr>
        <p:spPr>
          <a:xfrm>
            <a:off x="13432486" y="8829954"/>
            <a:ext cx="9431387" cy="640080"/>
          </a:xfrm>
          <a:prstGeom prst="rect">
            <a:avLst/>
          </a:prstGeom>
          <a:solidFill>
            <a:srgbClr val="BFBFBF">
              <a:alpha val="4000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Proxima Nova"/>
              <a:buNone/>
            </a:pPr>
            <a:r>
              <a:t/>
            </a:r>
            <a:endParaRPr sz="3600" u="none" cap="none" strike="noStrike">
              <a:solidFill>
                <a:srgbClr val="000000"/>
              </a:solidFill>
              <a:latin typeface="Proxima Nova"/>
              <a:ea typeface="Proxima Nova"/>
              <a:cs typeface="Proxima Nova"/>
              <a:sym typeface="Proxima Nova"/>
            </a:endParaRPr>
          </a:p>
        </p:txBody>
      </p:sp>
      <p:sp>
        <p:nvSpPr>
          <p:cNvPr id="528" name="Google Shape;528;p64"/>
          <p:cNvSpPr/>
          <p:nvPr/>
        </p:nvSpPr>
        <p:spPr>
          <a:xfrm>
            <a:off x="13432484" y="9680919"/>
            <a:ext cx="9431387" cy="640080"/>
          </a:xfrm>
          <a:prstGeom prst="rect">
            <a:avLst/>
          </a:prstGeom>
          <a:solidFill>
            <a:srgbClr val="BFBFBF">
              <a:alpha val="4000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600"/>
              <a:buFont typeface="Proxima Nova"/>
              <a:buNone/>
            </a:pPr>
            <a:r>
              <a:t/>
            </a:r>
            <a:endParaRPr sz="3600" u="none" cap="none" strike="noStrike">
              <a:solidFill>
                <a:srgbClr val="000000"/>
              </a:solidFill>
              <a:latin typeface="Proxima Nova"/>
              <a:ea typeface="Proxima Nova"/>
              <a:cs typeface="Proxima Nova"/>
              <a:sym typeface="Proxima Nova"/>
            </a:endParaRPr>
          </a:p>
        </p:txBody>
      </p:sp>
      <p:sp>
        <p:nvSpPr>
          <p:cNvPr id="529" name="Google Shape;529;p64"/>
          <p:cNvSpPr txBox="1"/>
          <p:nvPr/>
        </p:nvSpPr>
        <p:spPr>
          <a:xfrm>
            <a:off x="13429402" y="11877717"/>
            <a:ext cx="5150769"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rgbClr val="7F7F7F"/>
                </a:solidFill>
                <a:latin typeface="Proxima Nova"/>
                <a:ea typeface="Proxima Nova"/>
                <a:cs typeface="Proxima Nova"/>
                <a:sym typeface="Proxima Nova"/>
              </a:rPr>
              <a:t>*additional Threat Grid subscription required</a:t>
            </a:r>
            <a:endParaRPr sz="2000">
              <a:solidFill>
                <a:srgbClr val="7F7F7F"/>
              </a:solidFill>
              <a:latin typeface="Proxima Nova"/>
              <a:ea typeface="Proxima Nova"/>
              <a:cs typeface="Proxima Nova"/>
              <a:sym typeface="Proxima Nova"/>
            </a:endParaRPr>
          </a:p>
        </p:txBody>
      </p:sp>
      <p:sp>
        <p:nvSpPr>
          <p:cNvPr id="530" name="Google Shape;530;p64"/>
          <p:cNvSpPr/>
          <p:nvPr/>
        </p:nvSpPr>
        <p:spPr>
          <a:xfrm>
            <a:off x="13432488" y="5274556"/>
            <a:ext cx="10491303" cy="5101397"/>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3200">
                <a:solidFill>
                  <a:srgbClr val="000000"/>
                </a:solidFill>
                <a:latin typeface="Proxima Nova"/>
                <a:ea typeface="Proxima Nova"/>
                <a:cs typeface="Proxima Nova"/>
                <a:sym typeface="Proxima Nova"/>
              </a:rPr>
              <a:t>All enterprise features, plus</a:t>
            </a:r>
            <a:endParaRPr/>
          </a:p>
          <a:p>
            <a:pPr indent="0" lvl="0" marL="0" marR="0" rtl="0" algn="l">
              <a:lnSpc>
                <a:spcPct val="150000"/>
              </a:lnSpc>
              <a:spcBef>
                <a:spcPts val="900"/>
              </a:spcBef>
              <a:spcAft>
                <a:spcPts val="0"/>
              </a:spcAft>
              <a:buNone/>
            </a:pPr>
            <a:r>
              <a:rPr lang="en-US" sz="3200">
                <a:solidFill>
                  <a:srgbClr val="000000"/>
                </a:solidFill>
                <a:latin typeface="Proxima Nova"/>
                <a:ea typeface="Proxima Nova"/>
                <a:cs typeface="Proxima Nova"/>
                <a:sym typeface="Proxima Nova"/>
              </a:rPr>
              <a:t>Content filtering (with Google SafeSearch)</a:t>
            </a:r>
            <a:endParaRPr/>
          </a:p>
          <a:p>
            <a:pPr indent="0" lvl="0" marL="0" marR="0" rtl="0" algn="l">
              <a:lnSpc>
                <a:spcPct val="150000"/>
              </a:lnSpc>
              <a:spcBef>
                <a:spcPts val="900"/>
              </a:spcBef>
              <a:spcAft>
                <a:spcPts val="0"/>
              </a:spcAft>
              <a:buNone/>
            </a:pPr>
            <a:r>
              <a:rPr lang="en-US" sz="3200">
                <a:solidFill>
                  <a:srgbClr val="000000"/>
                </a:solidFill>
                <a:latin typeface="Proxima Nova"/>
                <a:ea typeface="Proxima Nova"/>
                <a:cs typeface="Proxima Nova"/>
                <a:sym typeface="Proxima Nova"/>
              </a:rPr>
              <a:t>Cisco AMP for Malware protection</a:t>
            </a:r>
            <a:endParaRPr/>
          </a:p>
          <a:p>
            <a:pPr indent="0" lvl="0" marL="0" marR="0" rtl="0" algn="l">
              <a:lnSpc>
                <a:spcPct val="150000"/>
              </a:lnSpc>
              <a:spcBef>
                <a:spcPts val="900"/>
              </a:spcBef>
              <a:spcAft>
                <a:spcPts val="0"/>
              </a:spcAft>
              <a:buNone/>
            </a:pPr>
            <a:r>
              <a:rPr lang="en-US" sz="3200">
                <a:solidFill>
                  <a:srgbClr val="000000"/>
                </a:solidFill>
                <a:latin typeface="Proxima Nova"/>
                <a:ea typeface="Proxima Nova"/>
                <a:cs typeface="Proxima Nova"/>
                <a:sym typeface="Proxima Nova"/>
              </a:rPr>
              <a:t>Sourcefire IDS/IPS</a:t>
            </a:r>
            <a:endParaRPr/>
          </a:p>
          <a:p>
            <a:pPr indent="0" lvl="0" marL="0" marR="0" rtl="0" algn="l">
              <a:lnSpc>
                <a:spcPct val="150000"/>
              </a:lnSpc>
              <a:spcBef>
                <a:spcPts val="900"/>
              </a:spcBef>
              <a:spcAft>
                <a:spcPts val="0"/>
              </a:spcAft>
              <a:buNone/>
            </a:pPr>
            <a:r>
              <a:rPr lang="en-US" sz="3200">
                <a:solidFill>
                  <a:srgbClr val="000000"/>
                </a:solidFill>
                <a:latin typeface="Proxima Nova"/>
                <a:ea typeface="Proxima Nova"/>
                <a:cs typeface="Proxima Nova"/>
                <a:sym typeface="Proxima Nova"/>
              </a:rPr>
              <a:t>Threat Grid integration*</a:t>
            </a:r>
            <a:endParaRPr/>
          </a:p>
          <a:p>
            <a:pPr indent="0" lvl="0" marL="0" marR="0" rtl="0" algn="l">
              <a:lnSpc>
                <a:spcPct val="150000"/>
              </a:lnSpc>
              <a:spcBef>
                <a:spcPts val="900"/>
              </a:spcBef>
              <a:spcAft>
                <a:spcPts val="0"/>
              </a:spcAft>
              <a:buNone/>
            </a:pPr>
            <a:r>
              <a:rPr lang="en-US" sz="3200">
                <a:solidFill>
                  <a:srgbClr val="000000"/>
                </a:solidFill>
                <a:latin typeface="Proxima Nova"/>
                <a:ea typeface="Proxima Nova"/>
                <a:cs typeface="Proxima Nova"/>
                <a:sym typeface="Proxima Nova"/>
              </a:rPr>
              <a:t>Geo-based firewall rules</a:t>
            </a:r>
            <a:endParaRPr sz="3200">
              <a:solidFill>
                <a:srgbClr val="000000"/>
              </a:solidFill>
              <a:latin typeface="Proxima Nova"/>
              <a:ea typeface="Proxima Nova"/>
              <a:cs typeface="Proxima Nova"/>
              <a:sym typeface="Proxima Nov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5" name="Shape 535"/>
        <p:cNvGrpSpPr/>
        <p:nvPr/>
      </p:nvGrpSpPr>
      <p:grpSpPr>
        <a:xfrm>
          <a:off x="0" y="0"/>
          <a:ext cx="0" cy="0"/>
          <a:chOff x="0" y="0"/>
          <a:chExt cx="0" cy="0"/>
        </a:xfrm>
      </p:grpSpPr>
      <p:sp>
        <p:nvSpPr>
          <p:cNvPr id="536" name="Google Shape;536;p65"/>
          <p:cNvSpPr txBox="1"/>
          <p:nvPr>
            <p:ph type="title"/>
          </p:nvPr>
        </p:nvSpPr>
        <p:spPr>
          <a:xfrm>
            <a:off x="962719" y="929034"/>
            <a:ext cx="21031199" cy="97927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6600"/>
              <a:buFont typeface="Proxima Nova"/>
              <a:buNone/>
            </a:pPr>
            <a:r>
              <a:rPr lang="en-US">
                <a:latin typeface="Proxima Nova"/>
                <a:ea typeface="Proxima Nova"/>
                <a:cs typeface="Proxima Nova"/>
                <a:sym typeface="Proxima Nova"/>
              </a:rPr>
              <a:t>SD-WAN functionality for the branch</a:t>
            </a:r>
            <a:endParaRPr>
              <a:latin typeface="Proxima Nova"/>
              <a:ea typeface="Proxima Nova"/>
              <a:cs typeface="Proxima Nova"/>
              <a:sym typeface="Proxima Nova"/>
            </a:endParaRPr>
          </a:p>
        </p:txBody>
      </p:sp>
      <p:sp>
        <p:nvSpPr>
          <p:cNvPr id="537" name="Google Shape;537;p65"/>
          <p:cNvSpPr txBox="1"/>
          <p:nvPr/>
        </p:nvSpPr>
        <p:spPr>
          <a:xfrm>
            <a:off x="757003" y="2293572"/>
            <a:ext cx="11777541" cy="9104006"/>
          </a:xfrm>
          <a:prstGeom prst="rect">
            <a:avLst/>
          </a:prstGeom>
          <a:noFill/>
          <a:ln>
            <a:noFill/>
          </a:ln>
        </p:spPr>
        <p:txBody>
          <a:bodyPr anchorCtr="0" anchor="t" bIns="45700" lIns="91400" spcFirstLastPara="1" rIns="91400" wrap="square" tIns="45700">
            <a:noAutofit/>
          </a:bodyPr>
          <a:lstStyle/>
          <a:p>
            <a:pPr indent="0" lvl="0" marL="0" marR="0" rtl="0" algn="l">
              <a:lnSpc>
                <a:spcPct val="130000"/>
              </a:lnSpc>
              <a:spcBef>
                <a:spcPts val="0"/>
              </a:spcBef>
              <a:spcAft>
                <a:spcPts val="0"/>
              </a:spcAft>
              <a:buNone/>
            </a:pPr>
            <a:r>
              <a:rPr lang="en-US" sz="4800">
                <a:solidFill>
                  <a:srgbClr val="505153"/>
                </a:solidFill>
                <a:latin typeface="Proxima Nova"/>
                <a:ea typeface="Proxima Nova"/>
                <a:cs typeface="Proxima Nova"/>
                <a:sym typeface="Proxima Nova"/>
              </a:rPr>
              <a:t>Available on all MX platforms</a:t>
            </a:r>
            <a:endParaRPr/>
          </a:p>
          <a:p>
            <a:pPr indent="0" lvl="0" marL="0" marR="0" rtl="0" algn="l">
              <a:lnSpc>
                <a:spcPct val="130000"/>
              </a:lnSpc>
              <a:spcBef>
                <a:spcPts val="0"/>
              </a:spcBef>
              <a:spcAft>
                <a:spcPts val="0"/>
              </a:spcAft>
              <a:buNone/>
            </a:pPr>
            <a:r>
              <a:t/>
            </a:r>
            <a:endParaRPr sz="4800">
              <a:solidFill>
                <a:srgbClr val="505153"/>
              </a:solidFill>
              <a:latin typeface="Proxima Nova"/>
              <a:ea typeface="Proxima Nova"/>
              <a:cs typeface="Proxima Nova"/>
              <a:sym typeface="Proxima Nova"/>
            </a:endParaRPr>
          </a:p>
          <a:p>
            <a:pPr indent="0" lvl="0" marL="0" marR="0" rtl="0" algn="l">
              <a:spcBef>
                <a:spcPts val="0"/>
              </a:spcBef>
              <a:spcAft>
                <a:spcPts val="0"/>
              </a:spcAft>
              <a:buNone/>
            </a:pPr>
            <a:r>
              <a:rPr lang="en-US" sz="4800">
                <a:solidFill>
                  <a:srgbClr val="505153"/>
                </a:solidFill>
                <a:latin typeface="Proxima Nova"/>
                <a:ea typeface="Proxima Nova"/>
                <a:cs typeface="Proxima Nova"/>
                <a:sym typeface="Proxima Nova"/>
              </a:rPr>
              <a:t>Dual-Active Path:</a:t>
            </a:r>
            <a:endParaRPr sz="4800">
              <a:solidFill>
                <a:srgbClr val="505153"/>
              </a:solidFill>
              <a:latin typeface="Proxima Nova"/>
              <a:ea typeface="Proxima Nova"/>
              <a:cs typeface="Proxima Nova"/>
              <a:sym typeface="Proxima Nova"/>
            </a:endParaRPr>
          </a:p>
          <a:p>
            <a:pPr indent="0" lvl="0" marL="0" marR="0" rtl="0" algn="l">
              <a:spcBef>
                <a:spcPts val="0"/>
              </a:spcBef>
              <a:spcAft>
                <a:spcPts val="0"/>
              </a:spcAft>
              <a:buNone/>
            </a:pPr>
            <a:r>
              <a:rPr lang="en-US" sz="4000">
                <a:solidFill>
                  <a:srgbClr val="555555"/>
                </a:solidFill>
                <a:latin typeface="Proxima Nova"/>
                <a:ea typeface="Proxima Nova"/>
                <a:cs typeface="Proxima Nova"/>
                <a:sym typeface="Proxima Nova"/>
              </a:rPr>
              <a:t>Active-Active VPN</a:t>
            </a:r>
            <a:endParaRPr/>
          </a:p>
          <a:p>
            <a:pPr indent="0" lvl="0" marL="0" marR="0" rtl="0" algn="l">
              <a:spcBef>
                <a:spcPts val="0"/>
              </a:spcBef>
              <a:spcAft>
                <a:spcPts val="0"/>
              </a:spcAft>
              <a:buNone/>
            </a:pPr>
            <a:r>
              <a:t/>
            </a:r>
            <a:endParaRPr sz="4000">
              <a:solidFill>
                <a:srgbClr val="505153"/>
              </a:solidFill>
              <a:latin typeface="Proxima Nova"/>
              <a:ea typeface="Proxima Nova"/>
              <a:cs typeface="Proxima Nova"/>
              <a:sym typeface="Proxima Nova"/>
            </a:endParaRPr>
          </a:p>
          <a:p>
            <a:pPr indent="0" lvl="0" marL="0" marR="0" rtl="0" algn="l">
              <a:spcBef>
                <a:spcPts val="0"/>
              </a:spcBef>
              <a:spcAft>
                <a:spcPts val="0"/>
              </a:spcAft>
              <a:buNone/>
            </a:pPr>
            <a:r>
              <a:rPr lang="en-US" sz="4800">
                <a:solidFill>
                  <a:srgbClr val="505153"/>
                </a:solidFill>
                <a:latin typeface="Proxima Nova"/>
                <a:ea typeface="Proxima Nova"/>
                <a:cs typeface="Proxima Nova"/>
                <a:sym typeface="Proxima Nova"/>
              </a:rPr>
              <a:t>Dynamic Path Selection:</a:t>
            </a:r>
            <a:endParaRPr sz="4800">
              <a:solidFill>
                <a:srgbClr val="505153"/>
              </a:solidFill>
              <a:latin typeface="Proxima Nova"/>
              <a:ea typeface="Proxima Nova"/>
              <a:cs typeface="Proxima Nova"/>
              <a:sym typeface="Proxima Nova"/>
            </a:endParaRPr>
          </a:p>
          <a:p>
            <a:pPr indent="0" lvl="0" marL="0" marR="0" rtl="0" algn="l">
              <a:spcBef>
                <a:spcPts val="0"/>
              </a:spcBef>
              <a:spcAft>
                <a:spcPts val="0"/>
              </a:spcAft>
              <a:buNone/>
            </a:pPr>
            <a:r>
              <a:rPr lang="en-US" sz="4000">
                <a:solidFill>
                  <a:srgbClr val="555555"/>
                </a:solidFill>
                <a:latin typeface="Proxima Nova"/>
                <a:ea typeface="Proxima Nova"/>
                <a:cs typeface="Proxima Nova"/>
                <a:sym typeface="Proxima Nova"/>
              </a:rPr>
              <a:t>Performance-based routing ensures the best uplink is used based on latency and loss metrics</a:t>
            </a:r>
            <a:endParaRPr/>
          </a:p>
          <a:p>
            <a:pPr indent="0" lvl="0" marL="0" marR="0" rtl="0" algn="l">
              <a:lnSpc>
                <a:spcPct val="130000"/>
              </a:lnSpc>
              <a:spcBef>
                <a:spcPts val="0"/>
              </a:spcBef>
              <a:spcAft>
                <a:spcPts val="0"/>
              </a:spcAft>
              <a:buNone/>
            </a:pPr>
            <a:r>
              <a:t/>
            </a:r>
            <a:endParaRPr sz="4800">
              <a:solidFill>
                <a:srgbClr val="505153"/>
              </a:solidFill>
              <a:latin typeface="Proxima Nova"/>
              <a:ea typeface="Proxima Nova"/>
              <a:cs typeface="Proxima Nova"/>
              <a:sym typeface="Proxima Nova"/>
            </a:endParaRPr>
          </a:p>
          <a:p>
            <a:pPr indent="0" lvl="0" marL="0" marR="0" rtl="0" algn="l">
              <a:lnSpc>
                <a:spcPct val="130000"/>
              </a:lnSpc>
              <a:spcBef>
                <a:spcPts val="0"/>
              </a:spcBef>
              <a:spcAft>
                <a:spcPts val="0"/>
              </a:spcAft>
              <a:buNone/>
            </a:pPr>
            <a:r>
              <a:rPr lang="en-US" sz="4800">
                <a:solidFill>
                  <a:srgbClr val="505153"/>
                </a:solidFill>
                <a:latin typeface="Proxima Nova"/>
                <a:ea typeface="Proxima Nova"/>
                <a:cs typeface="Proxima Nova"/>
                <a:sym typeface="Proxima Nova"/>
              </a:rPr>
              <a:t>Policy-based routing:</a:t>
            </a:r>
            <a:endParaRPr sz="4800">
              <a:solidFill>
                <a:schemeClr val="dk1"/>
              </a:solidFill>
              <a:latin typeface="Proxima Nova"/>
              <a:ea typeface="Proxima Nova"/>
              <a:cs typeface="Proxima Nova"/>
              <a:sym typeface="Proxima Nova"/>
            </a:endParaRPr>
          </a:p>
          <a:p>
            <a:pPr indent="0" lvl="0" marL="0" marR="0" rtl="0" algn="l">
              <a:spcBef>
                <a:spcPts val="0"/>
              </a:spcBef>
              <a:spcAft>
                <a:spcPts val="0"/>
              </a:spcAft>
              <a:buNone/>
            </a:pPr>
            <a:r>
              <a:rPr lang="en-US" sz="4000">
                <a:solidFill>
                  <a:srgbClr val="555555"/>
                </a:solidFill>
                <a:latin typeface="Proxima Nova"/>
                <a:ea typeface="Proxima Nova"/>
                <a:cs typeface="Proxima Nova"/>
                <a:sym typeface="Proxima Nova"/>
              </a:rPr>
              <a:t>Allows uplinks to be intelligently assigned based on traffic protocol, subnet, source, destination, etc. </a:t>
            </a:r>
            <a:endParaRPr/>
          </a:p>
        </p:txBody>
      </p:sp>
      <p:pic>
        <p:nvPicPr>
          <p:cNvPr id="538" name="Google Shape;538;p65"/>
          <p:cNvPicPr preferRelativeResize="0"/>
          <p:nvPr/>
        </p:nvPicPr>
        <p:blipFill rotWithShape="1">
          <a:blip r:embed="rId3">
            <a:alphaModFix/>
          </a:blip>
          <a:srcRect b="0" l="0" r="0" t="0"/>
          <a:stretch/>
        </p:blipFill>
        <p:spPr>
          <a:xfrm>
            <a:off x="12924766" y="7109513"/>
            <a:ext cx="8485305" cy="1737360"/>
          </a:xfrm>
          <a:prstGeom prst="rect">
            <a:avLst/>
          </a:prstGeom>
          <a:noFill/>
          <a:ln>
            <a:noFill/>
          </a:ln>
        </p:spPr>
      </p:pic>
      <p:pic>
        <p:nvPicPr>
          <p:cNvPr id="539" name="Google Shape;539;p65"/>
          <p:cNvPicPr preferRelativeResize="0"/>
          <p:nvPr/>
        </p:nvPicPr>
        <p:blipFill rotWithShape="1">
          <a:blip r:embed="rId4">
            <a:alphaModFix/>
          </a:blip>
          <a:srcRect b="0" l="0" r="0" t="0"/>
          <a:stretch/>
        </p:blipFill>
        <p:spPr>
          <a:xfrm>
            <a:off x="14655870" y="1308513"/>
            <a:ext cx="5023095" cy="3200400"/>
          </a:xfrm>
          <a:prstGeom prst="rect">
            <a:avLst/>
          </a:prstGeom>
          <a:noFill/>
          <a:ln>
            <a:noFill/>
          </a:ln>
        </p:spPr>
      </p:pic>
      <p:cxnSp>
        <p:nvCxnSpPr>
          <p:cNvPr id="540" name="Google Shape;540;p65"/>
          <p:cNvCxnSpPr/>
          <p:nvPr/>
        </p:nvCxnSpPr>
        <p:spPr>
          <a:xfrm rot="10800000">
            <a:off x="18745200" y="4384889"/>
            <a:ext cx="0" cy="2953223"/>
          </a:xfrm>
          <a:prstGeom prst="straightConnector1">
            <a:avLst/>
          </a:prstGeom>
          <a:noFill/>
          <a:ln cap="flat" cmpd="sng" w="50800">
            <a:solidFill>
              <a:srgbClr val="7AC043"/>
            </a:solidFill>
            <a:prstDash val="dash"/>
            <a:miter lim="800000"/>
            <a:headEnd len="sm" w="sm" type="none"/>
            <a:tailEnd len="med" w="med" type="triangle"/>
          </a:ln>
        </p:spPr>
      </p:cxnSp>
      <p:cxnSp>
        <p:nvCxnSpPr>
          <p:cNvPr id="541" name="Google Shape;541;p65"/>
          <p:cNvCxnSpPr/>
          <p:nvPr/>
        </p:nvCxnSpPr>
        <p:spPr>
          <a:xfrm rot="10800000">
            <a:off x="15636541" y="4384890"/>
            <a:ext cx="0" cy="2953223"/>
          </a:xfrm>
          <a:prstGeom prst="straightConnector1">
            <a:avLst/>
          </a:prstGeom>
          <a:noFill/>
          <a:ln cap="flat" cmpd="sng" w="50800">
            <a:solidFill>
              <a:srgbClr val="7F7F7F"/>
            </a:solidFill>
            <a:prstDash val="dash"/>
            <a:miter lim="800000"/>
            <a:headEnd len="sm" w="sm" type="none"/>
            <a:tailEnd len="med" w="med" type="triangle"/>
          </a:ln>
        </p:spPr>
      </p:cxnSp>
      <p:cxnSp>
        <p:nvCxnSpPr>
          <p:cNvPr id="542" name="Google Shape;542;p65"/>
          <p:cNvCxnSpPr/>
          <p:nvPr/>
        </p:nvCxnSpPr>
        <p:spPr>
          <a:xfrm rot="-5400000">
            <a:off x="14881717" y="6670701"/>
            <a:ext cx="5927400" cy="1356000"/>
          </a:xfrm>
          <a:prstGeom prst="bentConnector3">
            <a:avLst>
              <a:gd fmla="val 50001" name="adj1"/>
            </a:avLst>
          </a:prstGeom>
          <a:noFill/>
          <a:ln cap="flat" cmpd="sng" w="50800">
            <a:solidFill>
              <a:srgbClr val="3B96D6"/>
            </a:solidFill>
            <a:prstDash val="dash"/>
            <a:miter lim="800000"/>
            <a:headEnd len="sm" w="sm" type="none"/>
            <a:tailEnd len="med" w="med" type="triangle"/>
          </a:ln>
        </p:spPr>
      </p:cxnSp>
      <p:sp>
        <p:nvSpPr>
          <p:cNvPr id="543" name="Google Shape;543;p65"/>
          <p:cNvSpPr/>
          <p:nvPr/>
        </p:nvSpPr>
        <p:spPr>
          <a:xfrm>
            <a:off x="15976600" y="10566399"/>
            <a:ext cx="2362200" cy="918285"/>
          </a:xfrm>
          <a:prstGeom prst="roundRect">
            <a:avLst>
              <a:gd fmla="val 16667" name="adj"/>
            </a:avLst>
          </a:prstGeom>
          <a:noFill/>
          <a:ln cap="flat" cmpd="sng" w="63500">
            <a:solidFill>
              <a:srgbClr val="3B96D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Proxima Nova"/>
              <a:ea typeface="Proxima Nova"/>
              <a:cs typeface="Proxima Nova"/>
              <a:sym typeface="Proxima Nova"/>
            </a:endParaRPr>
          </a:p>
        </p:txBody>
      </p:sp>
      <p:sp>
        <p:nvSpPr>
          <p:cNvPr id="544" name="Google Shape;544;p65"/>
          <p:cNvSpPr txBox="1"/>
          <p:nvPr/>
        </p:nvSpPr>
        <p:spPr>
          <a:xfrm>
            <a:off x="16550002" y="10660350"/>
            <a:ext cx="1268296" cy="7078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4000">
                <a:solidFill>
                  <a:srgbClr val="3B96D6"/>
                </a:solidFill>
                <a:latin typeface="Proxima Nova"/>
                <a:ea typeface="Proxima Nova"/>
                <a:cs typeface="Proxima Nova"/>
                <a:sym typeface="Proxima Nova"/>
              </a:rPr>
              <a:t>Data</a:t>
            </a:r>
            <a:endParaRPr sz="4000">
              <a:solidFill>
                <a:srgbClr val="3B96D6"/>
              </a:solidFill>
              <a:latin typeface="Proxima Nova"/>
              <a:ea typeface="Proxima Nova"/>
              <a:cs typeface="Proxima Nova"/>
              <a:sym typeface="Proxima Nova"/>
            </a:endParaRPr>
          </a:p>
        </p:txBody>
      </p:sp>
      <p:sp>
        <p:nvSpPr>
          <p:cNvPr id="545" name="Google Shape;545;p65"/>
          <p:cNvSpPr txBox="1"/>
          <p:nvPr/>
        </p:nvSpPr>
        <p:spPr>
          <a:xfrm>
            <a:off x="11054661" y="5116715"/>
            <a:ext cx="4520789" cy="138499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800">
                <a:solidFill>
                  <a:srgbClr val="626262"/>
                </a:solidFill>
                <a:latin typeface="Proxima Nova"/>
                <a:ea typeface="Proxima Nova"/>
                <a:cs typeface="Proxima Nova"/>
                <a:sym typeface="Proxima Nova"/>
              </a:rPr>
              <a:t>WAN 1</a:t>
            </a:r>
            <a:endParaRPr/>
          </a:p>
          <a:p>
            <a:pPr indent="0" lvl="0" marL="0" marR="0" rtl="0" algn="l">
              <a:spcBef>
                <a:spcPts val="0"/>
              </a:spcBef>
              <a:spcAft>
                <a:spcPts val="0"/>
              </a:spcAft>
              <a:buNone/>
            </a:pPr>
            <a:r>
              <a:rPr lang="en-US" sz="2800">
                <a:solidFill>
                  <a:srgbClr val="626262"/>
                </a:solidFill>
                <a:latin typeface="Proxima Nova"/>
                <a:ea typeface="Proxima Nova"/>
                <a:cs typeface="Proxima Nova"/>
                <a:sym typeface="Proxima Nova"/>
              </a:rPr>
              <a:t>Secure VPN tunnel (active)</a:t>
            </a:r>
            <a:endParaRPr/>
          </a:p>
          <a:p>
            <a:pPr indent="0" lvl="0" marL="0" marR="0" rtl="0" algn="l">
              <a:spcBef>
                <a:spcPts val="0"/>
              </a:spcBef>
              <a:spcAft>
                <a:spcPts val="0"/>
              </a:spcAft>
              <a:buNone/>
            </a:pPr>
            <a:r>
              <a:rPr lang="en-US" sz="2800">
                <a:solidFill>
                  <a:srgbClr val="626262"/>
                </a:solidFill>
                <a:latin typeface="Proxima Nova"/>
                <a:ea typeface="Proxima Nova"/>
                <a:cs typeface="Proxima Nova"/>
                <a:sym typeface="Proxima Nova"/>
              </a:rPr>
              <a:t>Latency / loss &gt; threshold</a:t>
            </a:r>
            <a:endParaRPr/>
          </a:p>
        </p:txBody>
      </p:sp>
      <p:sp>
        <p:nvSpPr>
          <p:cNvPr id="546" name="Google Shape;546;p65"/>
          <p:cNvSpPr txBox="1"/>
          <p:nvPr/>
        </p:nvSpPr>
        <p:spPr>
          <a:xfrm>
            <a:off x="18962320" y="5116715"/>
            <a:ext cx="4520789" cy="138499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800">
                <a:solidFill>
                  <a:srgbClr val="7AC043"/>
                </a:solidFill>
                <a:latin typeface="Proxima Nova"/>
                <a:ea typeface="Proxima Nova"/>
                <a:cs typeface="Proxima Nova"/>
                <a:sym typeface="Proxima Nova"/>
              </a:rPr>
              <a:t>WAN 2</a:t>
            </a:r>
            <a:endParaRPr/>
          </a:p>
          <a:p>
            <a:pPr indent="0" lvl="0" marL="0" marR="0" rtl="0" algn="l">
              <a:spcBef>
                <a:spcPts val="0"/>
              </a:spcBef>
              <a:spcAft>
                <a:spcPts val="0"/>
              </a:spcAft>
              <a:buNone/>
            </a:pPr>
            <a:r>
              <a:rPr lang="en-US" sz="2800">
                <a:solidFill>
                  <a:srgbClr val="7AC043"/>
                </a:solidFill>
                <a:latin typeface="Proxima Nova"/>
                <a:ea typeface="Proxima Nova"/>
                <a:cs typeface="Proxima Nova"/>
                <a:sym typeface="Proxima Nova"/>
              </a:rPr>
              <a:t>Secure VPN tunnel (active)</a:t>
            </a:r>
            <a:endParaRPr/>
          </a:p>
          <a:p>
            <a:pPr indent="0" lvl="0" marL="0" marR="0" rtl="0" algn="l">
              <a:spcBef>
                <a:spcPts val="0"/>
              </a:spcBef>
              <a:spcAft>
                <a:spcPts val="0"/>
              </a:spcAft>
              <a:buNone/>
            </a:pPr>
            <a:r>
              <a:rPr lang="en-US" sz="2800">
                <a:solidFill>
                  <a:srgbClr val="7AC043"/>
                </a:solidFill>
                <a:latin typeface="Proxima Nova"/>
                <a:ea typeface="Proxima Nova"/>
                <a:cs typeface="Proxima Nova"/>
                <a:sym typeface="Proxima Nova"/>
              </a:rPr>
              <a:t>Latency / loss &lt; threshold</a:t>
            </a:r>
            <a:endParaRPr/>
          </a:p>
        </p:txBody>
      </p:sp>
      <p:sp>
        <p:nvSpPr>
          <p:cNvPr id="547" name="Google Shape;547;p65"/>
          <p:cNvSpPr txBox="1"/>
          <p:nvPr/>
        </p:nvSpPr>
        <p:spPr>
          <a:xfrm>
            <a:off x="18523306" y="9890908"/>
            <a:ext cx="5428894" cy="224676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rgbClr val="3B96D6"/>
                </a:solidFill>
                <a:latin typeface="Proxima Nova"/>
                <a:ea typeface="Proxima Nova"/>
                <a:cs typeface="Proxima Nova"/>
                <a:sym typeface="Proxima Nova"/>
              </a:rPr>
              <a:t>Based on L3 / L4 categorization, this data normally travels out WAN 1 (PbR), but MX detects optimal path is WAN 2 based on latency / loss on WAN 1 (PfR).</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1" name="Shape 551"/>
        <p:cNvGrpSpPr/>
        <p:nvPr/>
      </p:nvGrpSpPr>
      <p:grpSpPr>
        <a:xfrm>
          <a:off x="0" y="0"/>
          <a:ext cx="0" cy="0"/>
          <a:chOff x="0" y="0"/>
          <a:chExt cx="0" cy="0"/>
        </a:xfrm>
      </p:grpSpPr>
      <p:grpSp>
        <p:nvGrpSpPr>
          <p:cNvPr id="552" name="Google Shape;552;p66"/>
          <p:cNvGrpSpPr/>
          <p:nvPr/>
        </p:nvGrpSpPr>
        <p:grpSpPr>
          <a:xfrm>
            <a:off x="3144482" y="1155596"/>
            <a:ext cx="19803442" cy="11595449"/>
            <a:chOff x="2370758" y="967154"/>
            <a:chExt cx="20455627" cy="11977321"/>
          </a:xfrm>
        </p:grpSpPr>
        <p:pic>
          <p:nvPicPr>
            <p:cNvPr descr="mx64-mantle.jpg" id="553" name="Google Shape;553;p66"/>
            <p:cNvPicPr preferRelativeResize="0"/>
            <p:nvPr/>
          </p:nvPicPr>
          <p:blipFill rotWithShape="1">
            <a:blip r:embed="rId3">
              <a:alphaModFix/>
            </a:blip>
            <a:srcRect b="11525" l="5465" r="9894" t="48773"/>
            <a:stretch/>
          </p:blipFill>
          <p:spPr>
            <a:xfrm>
              <a:off x="2370758" y="5784215"/>
              <a:ext cx="9546997" cy="1957588"/>
            </a:xfrm>
            <a:prstGeom prst="rect">
              <a:avLst/>
            </a:prstGeom>
            <a:noFill/>
            <a:ln>
              <a:noFill/>
            </a:ln>
          </p:spPr>
        </p:pic>
        <p:grpSp>
          <p:nvGrpSpPr>
            <p:cNvPr id="554" name="Google Shape;554;p66"/>
            <p:cNvGrpSpPr/>
            <p:nvPr/>
          </p:nvGrpSpPr>
          <p:grpSpPr>
            <a:xfrm>
              <a:off x="3133119" y="8364996"/>
              <a:ext cx="15861023" cy="4579480"/>
              <a:chOff x="943197" y="2924945"/>
              <a:chExt cx="6336453" cy="1829495"/>
            </a:xfrm>
          </p:grpSpPr>
          <p:sp>
            <p:nvSpPr>
              <p:cNvPr id="555" name="Google Shape;555;p66"/>
              <p:cNvSpPr txBox="1"/>
              <p:nvPr/>
            </p:nvSpPr>
            <p:spPr>
              <a:xfrm>
                <a:off x="943197" y="2924945"/>
                <a:ext cx="2586350" cy="31158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4798">
                    <a:solidFill>
                      <a:schemeClr val="dk1"/>
                    </a:solidFill>
                    <a:latin typeface="Proxima Nova"/>
                    <a:ea typeface="Proxima Nova"/>
                    <a:cs typeface="Proxima Nova"/>
                    <a:sym typeface="Proxima Nova"/>
                  </a:rPr>
                  <a:t>AMP TG Connector</a:t>
                </a:r>
                <a:endParaRPr/>
              </a:p>
            </p:txBody>
          </p:sp>
          <p:sp>
            <p:nvSpPr>
              <p:cNvPr id="556" name="Google Shape;556;p66"/>
              <p:cNvSpPr/>
              <p:nvPr/>
            </p:nvSpPr>
            <p:spPr>
              <a:xfrm>
                <a:off x="5012204" y="3474420"/>
                <a:ext cx="2267446" cy="1280020"/>
              </a:xfrm>
              <a:prstGeom prst="cloud">
                <a:avLst/>
              </a:prstGeom>
              <a:noFill/>
              <a:ln cap="flat" cmpd="sng" w="12700">
                <a:solidFill>
                  <a:schemeClr val="dk1"/>
                </a:solidFill>
                <a:prstDash val="solid"/>
                <a:miter lim="800000"/>
                <a:headEnd len="sm" w="sm" type="none"/>
                <a:tailEnd len="sm" w="sm" type="none"/>
              </a:ln>
              <a:effectLst>
                <a:outerShdw blurRad="76200" rotWithShape="0" algn="ctr" dir="5400000" dist="50800">
                  <a:srgbClr val="000000">
                    <a:alpha val="26666"/>
                  </a:srgbClr>
                </a:outerShdw>
              </a:effectLst>
            </p:spPr>
            <p:txBody>
              <a:bodyPr anchorCtr="0" anchor="ctr" bIns="162475" lIns="324975" spcFirstLastPara="1" rIns="324975" wrap="square" tIns="162475">
                <a:noAutofit/>
              </a:bodyPr>
              <a:lstStyle/>
              <a:p>
                <a:pPr indent="0" lvl="0" marL="0" marR="0" rtl="0" algn="ctr">
                  <a:spcBef>
                    <a:spcPts val="0"/>
                  </a:spcBef>
                  <a:spcAft>
                    <a:spcPts val="0"/>
                  </a:spcAft>
                  <a:buNone/>
                </a:pPr>
                <a:r>
                  <a:rPr b="1" lang="en-US" sz="4800">
                    <a:solidFill>
                      <a:srgbClr val="0070C0"/>
                    </a:solidFill>
                    <a:latin typeface="Proxima Nova"/>
                    <a:ea typeface="Proxima Nova"/>
                    <a:cs typeface="Proxima Nova"/>
                    <a:sym typeface="Proxima Nova"/>
                  </a:rPr>
                  <a:t>AMP Threat Grid</a:t>
                </a:r>
                <a:endParaRPr/>
              </a:p>
            </p:txBody>
          </p:sp>
          <p:grpSp>
            <p:nvGrpSpPr>
              <p:cNvPr id="557" name="Google Shape;557;p66"/>
              <p:cNvGrpSpPr/>
              <p:nvPr/>
            </p:nvGrpSpPr>
            <p:grpSpPr>
              <a:xfrm>
                <a:off x="1881323" y="3348712"/>
                <a:ext cx="3130880" cy="1222424"/>
                <a:chOff x="1881323" y="3348712"/>
                <a:chExt cx="3130880" cy="1222424"/>
              </a:xfrm>
            </p:grpSpPr>
            <p:sp>
              <p:nvSpPr>
                <p:cNvPr id="558" name="Google Shape;558;p66"/>
                <p:cNvSpPr txBox="1"/>
                <p:nvPr/>
              </p:nvSpPr>
              <p:spPr>
                <a:xfrm>
                  <a:off x="2545640" y="3770022"/>
                  <a:ext cx="1743373" cy="430873"/>
                </a:xfrm>
                <a:prstGeom prst="rect">
                  <a:avLst/>
                </a:prstGeom>
                <a:noFill/>
                <a:ln>
                  <a:noFill/>
                </a:ln>
              </p:spPr>
              <p:txBody>
                <a:bodyPr anchorCtr="0" anchor="t" bIns="162475" lIns="324975" spcFirstLastPara="1" rIns="324975" wrap="square" tIns="162475">
                  <a:noAutofit/>
                </a:bodyPr>
                <a:lstStyle/>
                <a:p>
                  <a:pPr indent="0" lvl="0" marL="0" marR="0" rtl="0" algn="l">
                    <a:spcBef>
                      <a:spcPts val="0"/>
                    </a:spcBef>
                    <a:spcAft>
                      <a:spcPts val="0"/>
                    </a:spcAft>
                    <a:buNone/>
                  </a:pPr>
                  <a:r>
                    <a:rPr lang="en-US" sz="5332">
                      <a:solidFill>
                        <a:schemeClr val="dk1"/>
                      </a:solidFill>
                      <a:latin typeface="Proxima Nova"/>
                      <a:ea typeface="Proxima Nova"/>
                      <a:cs typeface="Proxima Nova"/>
                      <a:sym typeface="Proxima Nova"/>
                    </a:rPr>
                    <a:t>File Sandbox</a:t>
                  </a:r>
                  <a:endParaRPr/>
                </a:p>
              </p:txBody>
            </p:sp>
            <p:grpSp>
              <p:nvGrpSpPr>
                <p:cNvPr id="559" name="Google Shape;559;p66"/>
                <p:cNvGrpSpPr/>
                <p:nvPr/>
              </p:nvGrpSpPr>
              <p:grpSpPr>
                <a:xfrm>
                  <a:off x="1881323" y="3348712"/>
                  <a:ext cx="3130880" cy="1222424"/>
                  <a:chOff x="1881323" y="3348712"/>
                  <a:chExt cx="3130880" cy="1222424"/>
                </a:xfrm>
              </p:grpSpPr>
              <p:sp>
                <p:nvSpPr>
                  <p:cNvPr id="560" name="Google Shape;560;p66"/>
                  <p:cNvSpPr/>
                  <p:nvPr/>
                </p:nvSpPr>
                <p:spPr>
                  <a:xfrm rot="10800000">
                    <a:off x="1881323" y="3348712"/>
                    <a:ext cx="466913" cy="616620"/>
                  </a:xfrm>
                  <a:prstGeom prst="downArrow">
                    <a:avLst>
                      <a:gd fmla="val 50000" name="adj1"/>
                      <a:gd fmla="val 50000" name="adj2"/>
                    </a:avLst>
                  </a:prstGeom>
                  <a:solidFill>
                    <a:srgbClr val="0096D6"/>
                  </a:solidFill>
                  <a:ln>
                    <a:noFill/>
                  </a:ln>
                  <a:effectLst>
                    <a:outerShdw blurRad="76200" rotWithShape="0" algn="ctr" dir="5400000" dist="50800">
                      <a:srgbClr val="000000">
                        <a:alpha val="2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798">
                      <a:solidFill>
                        <a:schemeClr val="lt1"/>
                      </a:solidFill>
                      <a:latin typeface="Proxima Nova"/>
                      <a:ea typeface="Proxima Nova"/>
                      <a:cs typeface="Proxima Nova"/>
                      <a:sym typeface="Proxima Nova"/>
                    </a:endParaRPr>
                  </a:p>
                </p:txBody>
              </p:sp>
              <p:sp>
                <p:nvSpPr>
                  <p:cNvPr id="561" name="Google Shape;561;p66"/>
                  <p:cNvSpPr/>
                  <p:nvPr/>
                </p:nvSpPr>
                <p:spPr>
                  <a:xfrm flipH="1" rot="10800000">
                    <a:off x="1995373" y="3578179"/>
                    <a:ext cx="3016830" cy="992957"/>
                  </a:xfrm>
                  <a:prstGeom prst="bentArrow">
                    <a:avLst>
                      <a:gd fmla="val 23756" name="adj1"/>
                      <a:gd fmla="val 25000" name="adj2"/>
                      <a:gd fmla="val 25000" name="adj3"/>
                      <a:gd fmla="val 52457" name="adj4"/>
                    </a:avLst>
                  </a:prstGeom>
                  <a:solidFill>
                    <a:srgbClr val="0096D6"/>
                  </a:solidFill>
                  <a:ln>
                    <a:noFill/>
                  </a:ln>
                  <a:effectLst>
                    <a:outerShdw blurRad="76200" rotWithShape="0" algn="ctr" dir="5400000" dist="50800">
                      <a:srgbClr val="000000">
                        <a:alpha val="2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798">
                      <a:solidFill>
                        <a:schemeClr val="dk1"/>
                      </a:solidFill>
                      <a:latin typeface="Proxima Nova"/>
                      <a:ea typeface="Proxima Nova"/>
                      <a:cs typeface="Proxima Nova"/>
                      <a:sym typeface="Proxima Nova"/>
                    </a:endParaRPr>
                  </a:p>
                </p:txBody>
              </p:sp>
            </p:grpSp>
          </p:grpSp>
        </p:grpSp>
        <p:grpSp>
          <p:nvGrpSpPr>
            <p:cNvPr id="562" name="Google Shape;562;p66"/>
            <p:cNvGrpSpPr/>
            <p:nvPr/>
          </p:nvGrpSpPr>
          <p:grpSpPr>
            <a:xfrm>
              <a:off x="2647738" y="967154"/>
              <a:ext cx="16346404" cy="8429389"/>
              <a:chOff x="749288" y="-30480"/>
              <a:chExt cx="6530362" cy="3367527"/>
            </a:xfrm>
          </p:grpSpPr>
          <p:grpSp>
            <p:nvGrpSpPr>
              <p:cNvPr id="563" name="Google Shape;563;p66"/>
              <p:cNvGrpSpPr/>
              <p:nvPr/>
            </p:nvGrpSpPr>
            <p:grpSpPr>
              <a:xfrm>
                <a:off x="749288" y="-30480"/>
                <a:ext cx="6530362" cy="3367527"/>
                <a:chOff x="749288" y="-30480"/>
                <a:chExt cx="6530362" cy="3367527"/>
              </a:xfrm>
            </p:grpSpPr>
            <p:grpSp>
              <p:nvGrpSpPr>
                <p:cNvPr id="564" name="Google Shape;564;p66"/>
                <p:cNvGrpSpPr/>
                <p:nvPr/>
              </p:nvGrpSpPr>
              <p:grpSpPr>
                <a:xfrm>
                  <a:off x="749288" y="413052"/>
                  <a:ext cx="6530362" cy="2923995"/>
                  <a:chOff x="749288" y="413052"/>
                  <a:chExt cx="6530362" cy="2923995"/>
                </a:xfrm>
              </p:grpSpPr>
              <p:sp>
                <p:nvSpPr>
                  <p:cNvPr id="565" name="Google Shape;565;p66"/>
                  <p:cNvSpPr/>
                  <p:nvPr/>
                </p:nvSpPr>
                <p:spPr>
                  <a:xfrm>
                    <a:off x="5012203" y="413052"/>
                    <a:ext cx="2267447" cy="1280020"/>
                  </a:xfrm>
                  <a:prstGeom prst="cloud">
                    <a:avLst/>
                  </a:prstGeom>
                  <a:noFill/>
                  <a:ln cap="flat" cmpd="sng" w="12700">
                    <a:solidFill>
                      <a:schemeClr val="dk1"/>
                    </a:solidFill>
                    <a:prstDash val="solid"/>
                    <a:miter lim="800000"/>
                    <a:headEnd len="sm" w="sm" type="none"/>
                    <a:tailEnd len="sm" w="sm" type="none"/>
                  </a:ln>
                  <a:effectLst>
                    <a:outerShdw blurRad="76200" rotWithShape="0" algn="ctr" dir="5400000" dist="50800">
                      <a:srgbClr val="000000">
                        <a:alpha val="26666"/>
                      </a:srgbClr>
                    </a:outerShdw>
                  </a:effectLst>
                </p:spPr>
                <p:txBody>
                  <a:bodyPr anchorCtr="0" anchor="ctr" bIns="162475" lIns="324975" spcFirstLastPara="1" rIns="324975" wrap="square" tIns="162475">
                    <a:noAutofit/>
                  </a:bodyPr>
                  <a:lstStyle/>
                  <a:p>
                    <a:pPr indent="0" lvl="0" marL="0" marR="0" rtl="0" algn="ctr">
                      <a:spcBef>
                        <a:spcPts val="0"/>
                      </a:spcBef>
                      <a:spcAft>
                        <a:spcPts val="0"/>
                      </a:spcAft>
                      <a:buNone/>
                    </a:pPr>
                    <a:r>
                      <a:rPr b="1" lang="en-US" sz="4800">
                        <a:solidFill>
                          <a:srgbClr val="0070C0"/>
                        </a:solidFill>
                        <a:latin typeface="Proxima Nova"/>
                        <a:ea typeface="Proxima Nova"/>
                        <a:cs typeface="Proxima Nova"/>
                        <a:sym typeface="Proxima Nova"/>
                      </a:rPr>
                      <a:t>AMP Cloud</a:t>
                    </a:r>
                    <a:endParaRPr b="1" sz="4800">
                      <a:solidFill>
                        <a:srgbClr val="0070C0"/>
                      </a:solidFill>
                      <a:latin typeface="Proxima Nova"/>
                      <a:ea typeface="Proxima Nova"/>
                      <a:cs typeface="Proxima Nova"/>
                      <a:sym typeface="Proxima Nova"/>
                    </a:endParaRPr>
                  </a:p>
                </p:txBody>
              </p:sp>
              <p:grpSp>
                <p:nvGrpSpPr>
                  <p:cNvPr id="566" name="Google Shape;566;p66"/>
                  <p:cNvGrpSpPr/>
                  <p:nvPr/>
                </p:nvGrpSpPr>
                <p:grpSpPr>
                  <a:xfrm>
                    <a:off x="749288" y="637935"/>
                    <a:ext cx="4262915" cy="2699112"/>
                    <a:chOff x="749288" y="637935"/>
                    <a:chExt cx="4262915" cy="2699112"/>
                  </a:xfrm>
                </p:grpSpPr>
                <p:grpSp>
                  <p:nvGrpSpPr>
                    <p:cNvPr id="567" name="Google Shape;567;p66"/>
                    <p:cNvGrpSpPr/>
                    <p:nvPr/>
                  </p:nvGrpSpPr>
                  <p:grpSpPr>
                    <a:xfrm>
                      <a:off x="749288" y="1883318"/>
                      <a:ext cx="3703357" cy="1453729"/>
                      <a:chOff x="749288" y="1883318"/>
                      <a:chExt cx="3703357" cy="1453729"/>
                    </a:xfrm>
                  </p:grpSpPr>
                  <p:sp>
                    <p:nvSpPr>
                      <p:cNvPr id="568" name="Google Shape;568;p66"/>
                      <p:cNvSpPr txBox="1"/>
                      <p:nvPr/>
                    </p:nvSpPr>
                    <p:spPr>
                      <a:xfrm>
                        <a:off x="943197" y="2596343"/>
                        <a:ext cx="2586350" cy="31158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4798">
                            <a:solidFill>
                              <a:schemeClr val="dk1"/>
                            </a:solidFill>
                            <a:latin typeface="Proxima Nova"/>
                            <a:ea typeface="Proxima Nova"/>
                            <a:cs typeface="Proxima Nova"/>
                            <a:sym typeface="Proxima Nova"/>
                          </a:rPr>
                          <a:t>AMP Connector</a:t>
                        </a:r>
                        <a:endParaRPr/>
                      </a:p>
                    </p:txBody>
                  </p:sp>
                  <p:sp>
                    <p:nvSpPr>
                      <p:cNvPr id="569" name="Google Shape;569;p66"/>
                      <p:cNvSpPr/>
                      <p:nvPr/>
                    </p:nvSpPr>
                    <p:spPr>
                      <a:xfrm>
                        <a:off x="749288" y="1883318"/>
                        <a:ext cx="3703357" cy="1453729"/>
                      </a:xfrm>
                      <a:prstGeom prst="roundRect">
                        <a:avLst>
                          <a:gd fmla="val 16667" name="adj"/>
                        </a:avLst>
                      </a:prstGeom>
                      <a:noFill/>
                      <a:ln cap="flat" cmpd="sng" w="12700">
                        <a:solidFill>
                          <a:schemeClr val="dk1"/>
                        </a:solidFill>
                        <a:prstDash val="dash"/>
                        <a:miter lim="800000"/>
                        <a:headEnd len="sm" w="sm" type="none"/>
                        <a:tailEnd len="sm" w="sm" type="none"/>
                      </a:ln>
                      <a:effectLst>
                        <a:outerShdw blurRad="76200" rotWithShape="0" algn="ctr" dir="5400000" dist="50800">
                          <a:srgbClr val="000000">
                            <a:alpha val="2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798">
                          <a:solidFill>
                            <a:schemeClr val="lt1"/>
                          </a:solidFill>
                          <a:latin typeface="Proxima Nova"/>
                          <a:ea typeface="Proxima Nova"/>
                          <a:cs typeface="Proxima Nova"/>
                          <a:sym typeface="Proxima Nova"/>
                        </a:endParaRPr>
                      </a:p>
                    </p:txBody>
                  </p:sp>
                </p:grpSp>
                <p:grpSp>
                  <p:nvGrpSpPr>
                    <p:cNvPr id="570" name="Google Shape;570;p66"/>
                    <p:cNvGrpSpPr/>
                    <p:nvPr/>
                  </p:nvGrpSpPr>
                  <p:grpSpPr>
                    <a:xfrm>
                      <a:off x="1881324" y="637935"/>
                      <a:ext cx="3130879" cy="1220124"/>
                      <a:chOff x="1881324" y="637935"/>
                      <a:chExt cx="3130879" cy="1220124"/>
                    </a:xfrm>
                  </p:grpSpPr>
                  <p:sp>
                    <p:nvSpPr>
                      <p:cNvPr id="571" name="Google Shape;571;p66"/>
                      <p:cNvSpPr txBox="1"/>
                      <p:nvPr/>
                    </p:nvSpPr>
                    <p:spPr>
                      <a:xfrm>
                        <a:off x="2429831" y="986209"/>
                        <a:ext cx="2327219" cy="430873"/>
                      </a:xfrm>
                      <a:prstGeom prst="rect">
                        <a:avLst/>
                      </a:prstGeom>
                      <a:noFill/>
                      <a:ln>
                        <a:noFill/>
                      </a:ln>
                    </p:spPr>
                    <p:txBody>
                      <a:bodyPr anchorCtr="0" anchor="t" bIns="162475" lIns="324975" spcFirstLastPara="1" rIns="324975" wrap="square" tIns="162475">
                        <a:noAutofit/>
                      </a:bodyPr>
                      <a:lstStyle/>
                      <a:p>
                        <a:pPr indent="0" lvl="0" marL="0" marR="0" rtl="0" algn="l">
                          <a:spcBef>
                            <a:spcPts val="0"/>
                          </a:spcBef>
                          <a:spcAft>
                            <a:spcPts val="0"/>
                          </a:spcAft>
                          <a:buNone/>
                        </a:pPr>
                        <a:r>
                          <a:rPr lang="en-US" sz="5332">
                            <a:solidFill>
                              <a:schemeClr val="dk1"/>
                            </a:solidFill>
                            <a:latin typeface="Proxima Nova"/>
                            <a:ea typeface="Proxima Nova"/>
                            <a:cs typeface="Proxima Nova"/>
                            <a:sym typeface="Proxima Nova"/>
                          </a:rPr>
                          <a:t>Disposition lookup</a:t>
                        </a:r>
                        <a:endParaRPr/>
                      </a:p>
                    </p:txBody>
                  </p:sp>
                  <p:grpSp>
                    <p:nvGrpSpPr>
                      <p:cNvPr id="572" name="Google Shape;572;p66"/>
                      <p:cNvGrpSpPr/>
                      <p:nvPr/>
                    </p:nvGrpSpPr>
                    <p:grpSpPr>
                      <a:xfrm>
                        <a:off x="1881324" y="637935"/>
                        <a:ext cx="3130879" cy="1220124"/>
                        <a:chOff x="1881324" y="637935"/>
                        <a:chExt cx="3130879" cy="1220124"/>
                      </a:xfrm>
                    </p:grpSpPr>
                    <p:sp>
                      <p:nvSpPr>
                        <p:cNvPr id="573" name="Google Shape;573;p66"/>
                        <p:cNvSpPr/>
                        <p:nvPr/>
                      </p:nvSpPr>
                      <p:spPr>
                        <a:xfrm>
                          <a:off x="1995373" y="637935"/>
                          <a:ext cx="3016830" cy="967237"/>
                        </a:xfrm>
                        <a:prstGeom prst="bentArrow">
                          <a:avLst>
                            <a:gd fmla="val 23756" name="adj1"/>
                            <a:gd fmla="val 25000" name="adj2"/>
                            <a:gd fmla="val 25000" name="adj3"/>
                            <a:gd fmla="val 52457" name="adj4"/>
                          </a:avLst>
                        </a:prstGeom>
                        <a:solidFill>
                          <a:srgbClr val="0096D6"/>
                        </a:solidFill>
                        <a:ln>
                          <a:noFill/>
                        </a:ln>
                        <a:effectLst>
                          <a:outerShdw blurRad="76200" rotWithShape="0" algn="ctr" dir="5400000" dist="50800">
                            <a:srgbClr val="000000">
                              <a:alpha val="2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798">
                            <a:solidFill>
                              <a:schemeClr val="dk1"/>
                            </a:solidFill>
                            <a:latin typeface="Proxima Nova"/>
                            <a:ea typeface="Proxima Nova"/>
                            <a:cs typeface="Proxima Nova"/>
                            <a:sym typeface="Proxima Nova"/>
                          </a:endParaRPr>
                        </a:p>
                      </p:txBody>
                    </p:sp>
                    <p:sp>
                      <p:nvSpPr>
                        <p:cNvPr id="574" name="Google Shape;574;p66"/>
                        <p:cNvSpPr/>
                        <p:nvPr/>
                      </p:nvSpPr>
                      <p:spPr>
                        <a:xfrm>
                          <a:off x="1881324" y="1241439"/>
                          <a:ext cx="459445" cy="616620"/>
                        </a:xfrm>
                        <a:prstGeom prst="downArrow">
                          <a:avLst>
                            <a:gd fmla="val 50000" name="adj1"/>
                            <a:gd fmla="val 50000" name="adj2"/>
                          </a:avLst>
                        </a:prstGeom>
                        <a:solidFill>
                          <a:srgbClr val="0096D6"/>
                        </a:solidFill>
                        <a:ln>
                          <a:noFill/>
                        </a:ln>
                        <a:effectLst>
                          <a:outerShdw blurRad="76200" rotWithShape="0" algn="ctr" dir="5400000" dist="50800">
                            <a:srgbClr val="000000">
                              <a:alpha val="2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798">
                            <a:solidFill>
                              <a:schemeClr val="lt1"/>
                            </a:solidFill>
                            <a:latin typeface="Proxima Nova"/>
                            <a:ea typeface="Proxima Nova"/>
                            <a:cs typeface="Proxima Nova"/>
                            <a:sym typeface="Proxima Nova"/>
                          </a:endParaRPr>
                        </a:p>
                      </p:txBody>
                    </p:sp>
                  </p:grpSp>
                </p:grpSp>
              </p:grpSp>
            </p:grpSp>
            <p:sp>
              <p:nvSpPr>
                <p:cNvPr id="575" name="Google Shape;575;p66"/>
                <p:cNvSpPr/>
                <p:nvPr/>
              </p:nvSpPr>
              <p:spPr>
                <a:xfrm>
                  <a:off x="5603975" y="-30480"/>
                  <a:ext cx="372979" cy="407719"/>
                </a:xfrm>
                <a:prstGeom prst="downArrow">
                  <a:avLst>
                    <a:gd fmla="val 50000" name="adj1"/>
                    <a:gd fmla="val 50000" name="adj2"/>
                  </a:avLst>
                </a:prstGeom>
                <a:solidFill>
                  <a:srgbClr val="0096D6"/>
                </a:solidFill>
                <a:ln>
                  <a:noFill/>
                </a:ln>
                <a:effectLst>
                  <a:outerShdw blurRad="76200" rotWithShape="0" algn="ctr" dir="5400000" dist="50800">
                    <a:srgbClr val="000000">
                      <a:alpha val="2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798">
                    <a:solidFill>
                      <a:schemeClr val="lt1"/>
                    </a:solidFill>
                    <a:latin typeface="Proxima Nova"/>
                    <a:ea typeface="Proxima Nova"/>
                    <a:cs typeface="Proxima Nova"/>
                    <a:sym typeface="Proxima Nova"/>
                  </a:endParaRPr>
                </a:p>
              </p:txBody>
            </p:sp>
            <p:sp>
              <p:nvSpPr>
                <p:cNvPr id="576" name="Google Shape;576;p66"/>
                <p:cNvSpPr/>
                <p:nvPr/>
              </p:nvSpPr>
              <p:spPr>
                <a:xfrm>
                  <a:off x="5950284" y="-28193"/>
                  <a:ext cx="372979" cy="407719"/>
                </a:xfrm>
                <a:prstGeom prst="downArrow">
                  <a:avLst>
                    <a:gd fmla="val 50000" name="adj1"/>
                    <a:gd fmla="val 50000" name="adj2"/>
                  </a:avLst>
                </a:prstGeom>
                <a:solidFill>
                  <a:srgbClr val="0096D6"/>
                </a:solidFill>
                <a:ln>
                  <a:noFill/>
                </a:ln>
                <a:effectLst>
                  <a:outerShdw blurRad="76200" rotWithShape="0" algn="ctr" dir="5400000" dist="50800">
                    <a:srgbClr val="000000">
                      <a:alpha val="2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798">
                    <a:solidFill>
                      <a:schemeClr val="lt1"/>
                    </a:solidFill>
                    <a:latin typeface="Proxima Nova"/>
                    <a:ea typeface="Proxima Nova"/>
                    <a:cs typeface="Proxima Nova"/>
                    <a:sym typeface="Proxima Nova"/>
                  </a:endParaRPr>
                </a:p>
              </p:txBody>
            </p:sp>
            <p:sp>
              <p:nvSpPr>
                <p:cNvPr id="577" name="Google Shape;577;p66"/>
                <p:cNvSpPr/>
                <p:nvPr/>
              </p:nvSpPr>
              <p:spPr>
                <a:xfrm>
                  <a:off x="6298330" y="-28117"/>
                  <a:ext cx="372979" cy="407719"/>
                </a:xfrm>
                <a:prstGeom prst="downArrow">
                  <a:avLst>
                    <a:gd fmla="val 50000" name="adj1"/>
                    <a:gd fmla="val 50000" name="adj2"/>
                  </a:avLst>
                </a:prstGeom>
                <a:solidFill>
                  <a:srgbClr val="0096D6"/>
                </a:solidFill>
                <a:ln>
                  <a:noFill/>
                </a:ln>
                <a:effectLst>
                  <a:outerShdw blurRad="76200" rotWithShape="0" algn="ctr" dir="5400000" dist="50800">
                    <a:srgbClr val="000000">
                      <a:alpha val="2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798">
                    <a:solidFill>
                      <a:schemeClr val="lt1"/>
                    </a:solidFill>
                    <a:latin typeface="Proxima Nova"/>
                    <a:ea typeface="Proxima Nova"/>
                    <a:cs typeface="Proxima Nova"/>
                    <a:sym typeface="Proxima Nova"/>
                  </a:endParaRPr>
                </a:p>
              </p:txBody>
            </p:sp>
            <p:sp>
              <p:nvSpPr>
                <p:cNvPr id="578" name="Google Shape;578;p66"/>
                <p:cNvSpPr/>
                <p:nvPr/>
              </p:nvSpPr>
              <p:spPr>
                <a:xfrm>
                  <a:off x="6649848" y="-28117"/>
                  <a:ext cx="372979" cy="407719"/>
                </a:xfrm>
                <a:prstGeom prst="downArrow">
                  <a:avLst>
                    <a:gd fmla="val 50000" name="adj1"/>
                    <a:gd fmla="val 50000" name="adj2"/>
                  </a:avLst>
                </a:prstGeom>
                <a:solidFill>
                  <a:srgbClr val="0096D6"/>
                </a:solidFill>
                <a:ln>
                  <a:noFill/>
                </a:ln>
                <a:effectLst>
                  <a:outerShdw blurRad="76200" rotWithShape="0" algn="ctr" dir="5400000" dist="50800">
                    <a:srgbClr val="000000">
                      <a:alpha val="2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798">
                    <a:solidFill>
                      <a:schemeClr val="lt1"/>
                    </a:solidFill>
                    <a:latin typeface="Proxima Nova"/>
                    <a:ea typeface="Proxima Nova"/>
                    <a:cs typeface="Proxima Nova"/>
                    <a:sym typeface="Proxima Nova"/>
                  </a:endParaRPr>
                </a:p>
              </p:txBody>
            </p:sp>
          </p:grpSp>
          <p:pic>
            <p:nvPicPr>
              <p:cNvPr descr="https://s-media-cache-ak0.pinimg.com/originals/12/f9/34/12f9340a253cc1cc22bccaedef2c36cc.gif" id="579" name="Google Shape;579;p66"/>
              <p:cNvPicPr preferRelativeResize="0"/>
              <p:nvPr/>
            </p:nvPicPr>
            <p:blipFill rotWithShape="1">
              <a:blip r:embed="rId4">
                <a:alphaModFix/>
              </a:blip>
              <a:srcRect b="0" l="0" r="32954" t="0"/>
              <a:stretch/>
            </p:blipFill>
            <p:spPr>
              <a:xfrm>
                <a:off x="5770535" y="1303110"/>
                <a:ext cx="491066" cy="344285"/>
              </a:xfrm>
              <a:prstGeom prst="rect">
                <a:avLst/>
              </a:prstGeom>
              <a:noFill/>
              <a:ln>
                <a:noFill/>
              </a:ln>
            </p:spPr>
          </p:pic>
        </p:grpSp>
        <p:grpSp>
          <p:nvGrpSpPr>
            <p:cNvPr id="580" name="Google Shape;580;p66"/>
            <p:cNvGrpSpPr/>
            <p:nvPr/>
          </p:nvGrpSpPr>
          <p:grpSpPr>
            <a:xfrm>
              <a:off x="16487881" y="2902897"/>
              <a:ext cx="4531205" cy="8655958"/>
              <a:chOff x="6278402" y="742845"/>
              <a:chExt cx="1810209" cy="3458041"/>
            </a:xfrm>
          </p:grpSpPr>
          <p:sp>
            <p:nvSpPr>
              <p:cNvPr id="581" name="Google Shape;581;p66"/>
              <p:cNvSpPr/>
              <p:nvPr/>
            </p:nvSpPr>
            <p:spPr>
              <a:xfrm rot="-5400000">
                <a:off x="6010623" y="2122899"/>
                <a:ext cx="3458041" cy="697934"/>
              </a:xfrm>
              <a:prstGeom prst="curvedUpArrow">
                <a:avLst>
                  <a:gd fmla="val 25000" name="adj1"/>
                  <a:gd fmla="val 50000" name="adj2"/>
                  <a:gd fmla="val 25000" name="adj3"/>
                </a:avLst>
              </a:prstGeom>
              <a:solidFill>
                <a:srgbClr val="0096D6"/>
              </a:solidFill>
              <a:ln>
                <a:noFill/>
              </a:ln>
              <a:effectLst>
                <a:outerShdw blurRad="76200" rotWithShape="0" algn="ctr" dir="5400000" dist="50800">
                  <a:srgbClr val="000000">
                    <a:alpha val="2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798">
                  <a:solidFill>
                    <a:schemeClr val="dk1"/>
                  </a:solidFill>
                  <a:latin typeface="Proxima Nova"/>
                  <a:ea typeface="Proxima Nova"/>
                  <a:cs typeface="Proxima Nova"/>
                  <a:sym typeface="Proxima Nova"/>
                </a:endParaRPr>
              </a:p>
            </p:txBody>
          </p:sp>
          <p:pic>
            <p:nvPicPr>
              <p:cNvPr descr="https://s-media-cache-ak0.pinimg.com/originals/12/f9/34/12f9340a253cc1cc22bccaedef2c36cc.gif" id="582" name="Google Shape;582;p66"/>
              <p:cNvPicPr preferRelativeResize="0"/>
              <p:nvPr/>
            </p:nvPicPr>
            <p:blipFill rotWithShape="1">
              <a:blip r:embed="rId4">
                <a:alphaModFix/>
              </a:blip>
              <a:srcRect b="-11313" l="66835" r="0" t="-2"/>
              <a:stretch/>
            </p:blipFill>
            <p:spPr>
              <a:xfrm>
                <a:off x="6278402" y="1305671"/>
                <a:ext cx="242915" cy="383240"/>
              </a:xfrm>
              <a:prstGeom prst="rect">
                <a:avLst/>
              </a:prstGeom>
              <a:noFill/>
              <a:ln>
                <a:noFill/>
              </a:ln>
            </p:spPr>
          </p:pic>
        </p:grpSp>
        <p:sp>
          <p:nvSpPr>
            <p:cNvPr id="583" name="Google Shape;583;p66"/>
            <p:cNvSpPr/>
            <p:nvPr/>
          </p:nvSpPr>
          <p:spPr>
            <a:xfrm>
              <a:off x="14250981" y="5587921"/>
              <a:ext cx="8575404" cy="3204068"/>
            </a:xfrm>
            <a:prstGeom prst="cloud">
              <a:avLst/>
            </a:prstGeom>
            <a:solidFill>
              <a:schemeClr val="lt1"/>
            </a:solidFill>
            <a:ln cap="flat" cmpd="sng" w="12700">
              <a:solidFill>
                <a:schemeClr val="dk1"/>
              </a:solidFill>
              <a:prstDash val="solid"/>
              <a:miter lim="800000"/>
              <a:headEnd len="sm" w="sm" type="none"/>
              <a:tailEnd len="sm" w="sm" type="none"/>
            </a:ln>
            <a:effectLst>
              <a:outerShdw blurRad="76200" rotWithShape="0" algn="ctr" dir="5400000" dist="50800">
                <a:srgbClr val="000000">
                  <a:alpha val="26666"/>
                </a:srgbClr>
              </a:outerShdw>
            </a:effectLst>
          </p:spPr>
          <p:txBody>
            <a:bodyPr anchorCtr="0" anchor="ctr" bIns="162475" lIns="324975" spcFirstLastPara="1" rIns="324975" wrap="square" tIns="162475">
              <a:noAutofit/>
            </a:bodyPr>
            <a:lstStyle/>
            <a:p>
              <a:pPr indent="0" lvl="0" marL="0" marR="0" rtl="0" algn="ctr">
                <a:spcBef>
                  <a:spcPts val="0"/>
                </a:spcBef>
                <a:spcAft>
                  <a:spcPts val="0"/>
                </a:spcAft>
                <a:buNone/>
              </a:pPr>
              <a:r>
                <a:rPr b="1" lang="en-US" sz="6398">
                  <a:solidFill>
                    <a:srgbClr val="0070C0"/>
                  </a:solidFill>
                  <a:latin typeface="Proxima Nova"/>
                  <a:ea typeface="Proxima Nova"/>
                  <a:cs typeface="Proxima Nova"/>
                  <a:sym typeface="Proxima Nova"/>
                </a:rPr>
                <a:t>Internet</a:t>
              </a:r>
              <a:endParaRPr/>
            </a:p>
          </p:txBody>
        </p:sp>
        <p:sp>
          <p:nvSpPr>
            <p:cNvPr id="584" name="Google Shape;584;p66"/>
            <p:cNvSpPr/>
            <p:nvPr/>
          </p:nvSpPr>
          <p:spPr>
            <a:xfrm rot="10800000">
              <a:off x="12085239" y="6309241"/>
              <a:ext cx="1847845" cy="2021003"/>
            </a:xfrm>
            <a:prstGeom prst="stripedRightArrow">
              <a:avLst>
                <a:gd fmla="val 50000" name="adj1"/>
                <a:gd fmla="val 30512" name="adj2"/>
              </a:avLst>
            </a:prstGeom>
            <a:noFill/>
            <a:ln cap="flat" cmpd="sng" w="12700">
              <a:solidFill>
                <a:schemeClr val="accent1"/>
              </a:solidFill>
              <a:prstDash val="solid"/>
              <a:miter lim="800000"/>
              <a:headEnd len="sm" w="sm" type="none"/>
              <a:tailEnd len="sm" w="sm" type="none"/>
            </a:ln>
            <a:effectLst>
              <a:outerShdw blurRad="76200" rotWithShape="0" algn="ctr" dir="5400000" dist="50800">
                <a:srgbClr val="000000">
                  <a:alpha val="2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798">
                <a:solidFill>
                  <a:schemeClr val="lt1"/>
                </a:solidFill>
                <a:latin typeface="Proxima Nova"/>
                <a:ea typeface="Proxima Nova"/>
                <a:cs typeface="Proxima Nova"/>
                <a:sym typeface="Proxima Nova"/>
              </a:endParaRPr>
            </a:p>
          </p:txBody>
        </p:sp>
      </p:grpSp>
      <p:sp>
        <p:nvSpPr>
          <p:cNvPr id="585" name="Google Shape;585;p66"/>
          <p:cNvSpPr txBox="1"/>
          <p:nvPr>
            <p:ph type="title"/>
          </p:nvPr>
        </p:nvSpPr>
        <p:spPr>
          <a:xfrm>
            <a:off x="962719" y="929034"/>
            <a:ext cx="21031199" cy="979279"/>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accent1"/>
              </a:buClr>
              <a:buSzPts val="7200"/>
              <a:buFont typeface="Proxima Nova"/>
              <a:buNone/>
            </a:pPr>
            <a:r>
              <a:rPr lang="en-US">
                <a:solidFill>
                  <a:schemeClr val="accent1"/>
                </a:solidFill>
              </a:rPr>
              <a:t>Cisco SourceFire AMP</a:t>
            </a:r>
            <a:endParaRPr>
              <a:solidFill>
                <a:schemeClr val="accent1"/>
              </a:solidFill>
            </a:endParaRPr>
          </a:p>
        </p:txBody>
      </p:sp>
      <p:sp>
        <p:nvSpPr>
          <p:cNvPr id="586" name="Google Shape;586;p66"/>
          <p:cNvSpPr txBox="1"/>
          <p:nvPr/>
        </p:nvSpPr>
        <p:spPr>
          <a:xfrm>
            <a:off x="929894" y="2577990"/>
            <a:ext cx="4805571" cy="230832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rgbClr val="7F7F7F"/>
                </a:solidFill>
                <a:latin typeface="Proxima Nova"/>
                <a:ea typeface="Proxima Nova"/>
                <a:cs typeface="Proxima Nova"/>
                <a:sym typeface="Proxima Nova"/>
              </a:rPr>
              <a:t>Advanced Malware Protection with Retrospection and ThreatGrid Integration</a:t>
            </a:r>
            <a:endParaRPr sz="3600">
              <a:solidFill>
                <a:srgbClr val="7F7F7F"/>
              </a:solidFill>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1" name="Shape 591"/>
        <p:cNvGrpSpPr/>
        <p:nvPr/>
      </p:nvGrpSpPr>
      <p:grpSpPr>
        <a:xfrm>
          <a:off x="0" y="0"/>
          <a:ext cx="0" cy="0"/>
          <a:chOff x="0" y="0"/>
          <a:chExt cx="0" cy="0"/>
        </a:xfrm>
      </p:grpSpPr>
      <p:sp>
        <p:nvSpPr>
          <p:cNvPr id="592" name="Google Shape;592;p67"/>
          <p:cNvSpPr txBox="1"/>
          <p:nvPr>
            <p:ph type="title"/>
          </p:nvPr>
        </p:nvSpPr>
        <p:spPr>
          <a:xfrm>
            <a:off x="612551" y="603504"/>
            <a:ext cx="22882462" cy="1609344"/>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accent1"/>
              </a:buClr>
              <a:buSzPts val="7200"/>
              <a:buFont typeface="Proxima Nova"/>
              <a:buNone/>
            </a:pPr>
            <a:r>
              <a:rPr lang="en-US">
                <a:solidFill>
                  <a:schemeClr val="accent1"/>
                </a:solidFill>
              </a:rPr>
              <a:t>Dashboard Security Center </a:t>
            </a:r>
            <a:r>
              <a:rPr lang="en-US" sz="5332">
                <a:solidFill>
                  <a:schemeClr val="accent1"/>
                </a:solidFill>
              </a:rPr>
              <a:t>(replaces Security Reports)</a:t>
            </a:r>
            <a:endParaRPr>
              <a:solidFill>
                <a:schemeClr val="accent1"/>
              </a:solidFill>
            </a:endParaRPr>
          </a:p>
        </p:txBody>
      </p:sp>
      <p:sp>
        <p:nvSpPr>
          <p:cNvPr id="593" name="Google Shape;593;p67"/>
          <p:cNvSpPr txBox="1"/>
          <p:nvPr>
            <p:ph idx="1" type="body"/>
          </p:nvPr>
        </p:nvSpPr>
        <p:spPr>
          <a:xfrm>
            <a:off x="612551" y="1941399"/>
            <a:ext cx="10007998" cy="10969058"/>
          </a:xfrm>
          <a:prstGeom prst="rect">
            <a:avLst/>
          </a:prstGeom>
          <a:noFill/>
          <a:ln>
            <a:noFill/>
          </a:ln>
        </p:spPr>
        <p:txBody>
          <a:bodyPr anchorCtr="0" anchor="t" bIns="45700" lIns="91425" spcFirstLastPara="1" rIns="91425" wrap="square" tIns="45700">
            <a:noAutofit/>
          </a:bodyPr>
          <a:lstStyle/>
          <a:p>
            <a:pPr indent="-457200" lvl="0" marL="457200" rtl="0" algn="l">
              <a:lnSpc>
                <a:spcPct val="95000"/>
              </a:lnSpc>
              <a:spcBef>
                <a:spcPts val="0"/>
              </a:spcBef>
              <a:spcAft>
                <a:spcPts val="0"/>
              </a:spcAft>
              <a:buClr>
                <a:srgbClr val="435153"/>
              </a:buClr>
              <a:buSzPts val="4400"/>
              <a:buChar char="•"/>
            </a:pPr>
            <a:r>
              <a:rPr lang="en-US"/>
              <a:t>All security-related events and summary report in one place</a:t>
            </a:r>
            <a:endParaRPr/>
          </a:p>
          <a:p>
            <a:pPr indent="-457200" lvl="0" marL="457200" rtl="0" algn="l">
              <a:lnSpc>
                <a:spcPct val="95000"/>
              </a:lnSpc>
              <a:spcBef>
                <a:spcPts val="2960"/>
              </a:spcBef>
              <a:spcAft>
                <a:spcPts val="0"/>
              </a:spcAft>
              <a:buClr>
                <a:srgbClr val="435153"/>
              </a:buClr>
              <a:buSzPts val="4400"/>
              <a:buChar char="•"/>
            </a:pPr>
            <a:r>
              <a:rPr lang="en-US"/>
              <a:t>Pivot on the client, network, threat or remote source of an incident</a:t>
            </a:r>
            <a:endParaRPr/>
          </a:p>
          <a:p>
            <a:pPr indent="-457200" lvl="0" marL="457200" rtl="0" algn="l">
              <a:lnSpc>
                <a:spcPct val="95000"/>
              </a:lnSpc>
              <a:spcBef>
                <a:spcPts val="2960"/>
              </a:spcBef>
              <a:spcAft>
                <a:spcPts val="0"/>
              </a:spcAft>
              <a:buClr>
                <a:srgbClr val="435153"/>
              </a:buClr>
              <a:buSzPts val="4400"/>
              <a:buChar char="•"/>
            </a:pPr>
            <a:r>
              <a:rPr lang="en-US"/>
              <a:t>Quickly identify clients and networks that are potentially infected</a:t>
            </a:r>
            <a:endParaRPr/>
          </a:p>
          <a:p>
            <a:pPr indent="-457200" lvl="0" marL="457200" rtl="0" algn="l">
              <a:lnSpc>
                <a:spcPct val="95000"/>
              </a:lnSpc>
              <a:spcBef>
                <a:spcPts val="2960"/>
              </a:spcBef>
              <a:spcAft>
                <a:spcPts val="0"/>
              </a:spcAft>
              <a:buClr>
                <a:srgbClr val="435153"/>
              </a:buClr>
              <a:buSzPts val="4400"/>
              <a:buChar char="•"/>
            </a:pPr>
            <a:r>
              <a:rPr lang="en-US"/>
              <a:t>Identify threats that appear across multiple networks</a:t>
            </a:r>
            <a:endParaRPr/>
          </a:p>
          <a:p>
            <a:pPr indent="-457200" lvl="0" marL="457200" rtl="0" algn="l">
              <a:lnSpc>
                <a:spcPct val="95000"/>
              </a:lnSpc>
              <a:spcBef>
                <a:spcPts val="2960"/>
              </a:spcBef>
              <a:spcAft>
                <a:spcPts val="0"/>
              </a:spcAft>
              <a:buClr>
                <a:srgbClr val="435153"/>
              </a:buClr>
              <a:buSzPts val="4400"/>
              <a:buChar char="•"/>
            </a:pPr>
            <a:r>
              <a:rPr lang="en-US"/>
              <a:t>See most affected clients and most prevalent threats</a:t>
            </a:r>
            <a:endParaRPr/>
          </a:p>
          <a:p>
            <a:pPr indent="-457200" lvl="0" marL="457200" rtl="0" algn="l">
              <a:lnSpc>
                <a:spcPct val="95000"/>
              </a:lnSpc>
              <a:spcBef>
                <a:spcPts val="2960"/>
              </a:spcBef>
              <a:spcAft>
                <a:spcPts val="0"/>
              </a:spcAft>
              <a:buClr>
                <a:srgbClr val="435153"/>
              </a:buClr>
              <a:buSzPts val="4400"/>
              <a:buChar char="•"/>
            </a:pPr>
            <a:r>
              <a:rPr lang="en-US"/>
              <a:t>Drill down into rule details and signatures and CVE info</a:t>
            </a:r>
            <a:endParaRPr/>
          </a:p>
          <a:p>
            <a:pPr indent="-457200" lvl="0" marL="457200" rtl="0" algn="l">
              <a:lnSpc>
                <a:spcPct val="95000"/>
              </a:lnSpc>
              <a:spcBef>
                <a:spcPts val="2960"/>
              </a:spcBef>
              <a:spcAft>
                <a:spcPts val="0"/>
              </a:spcAft>
              <a:buClr>
                <a:srgbClr val="FF0000"/>
              </a:buClr>
              <a:buSzPts val="4400"/>
              <a:buChar char="•"/>
            </a:pPr>
            <a:r>
              <a:rPr lang="en-US">
                <a:solidFill>
                  <a:srgbClr val="FF0000"/>
                </a:solidFill>
              </a:rPr>
              <a:t>NEW:</a:t>
            </a:r>
            <a:r>
              <a:rPr lang="en-US"/>
              <a:t> Anomaly Detection</a:t>
            </a:r>
            <a:endParaRPr/>
          </a:p>
        </p:txBody>
      </p:sp>
      <p:pic>
        <p:nvPicPr>
          <p:cNvPr id="594" name="Google Shape;594;p67"/>
          <p:cNvPicPr preferRelativeResize="0"/>
          <p:nvPr/>
        </p:nvPicPr>
        <p:blipFill rotWithShape="1">
          <a:blip r:embed="rId3">
            <a:alphaModFix/>
          </a:blip>
          <a:srcRect b="0" l="0" r="0" t="0"/>
          <a:stretch/>
        </p:blipFill>
        <p:spPr>
          <a:xfrm>
            <a:off x="10632965" y="1992780"/>
            <a:ext cx="13210066" cy="1018429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9" name="Shape 599"/>
        <p:cNvGrpSpPr/>
        <p:nvPr/>
      </p:nvGrpSpPr>
      <p:grpSpPr>
        <a:xfrm>
          <a:off x="0" y="0"/>
          <a:ext cx="0" cy="0"/>
          <a:chOff x="0" y="0"/>
          <a:chExt cx="0" cy="0"/>
        </a:xfrm>
      </p:grpSpPr>
      <p:sp>
        <p:nvSpPr>
          <p:cNvPr id="600" name="Google Shape;600;p68"/>
          <p:cNvSpPr txBox="1"/>
          <p:nvPr>
            <p:ph type="title"/>
          </p:nvPr>
        </p:nvSpPr>
        <p:spPr>
          <a:xfrm>
            <a:off x="4927601" y="5764711"/>
            <a:ext cx="16340665" cy="97927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8000"/>
              <a:buFont typeface="Proxima Nova"/>
              <a:buNone/>
            </a:pPr>
            <a:r>
              <a:rPr lang="en-US" sz="8000"/>
              <a:t>Meraki MS – Switching</a:t>
            </a:r>
            <a:endParaRPr sz="80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4" name="Shape 604"/>
        <p:cNvGrpSpPr/>
        <p:nvPr/>
      </p:nvGrpSpPr>
      <p:grpSpPr>
        <a:xfrm>
          <a:off x="0" y="0"/>
          <a:ext cx="0" cy="0"/>
          <a:chOff x="0" y="0"/>
          <a:chExt cx="0" cy="0"/>
        </a:xfrm>
      </p:grpSpPr>
      <p:sp>
        <p:nvSpPr>
          <p:cNvPr id="605" name="Google Shape;605;p69"/>
          <p:cNvSpPr txBox="1"/>
          <p:nvPr>
            <p:ph type="title"/>
          </p:nvPr>
        </p:nvSpPr>
        <p:spPr>
          <a:xfrm>
            <a:off x="962719" y="929034"/>
            <a:ext cx="21031199" cy="97927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6600"/>
              <a:buFont typeface="Proxima Nova"/>
              <a:buNone/>
            </a:pPr>
            <a:r>
              <a:rPr lang="en-US">
                <a:latin typeface="Proxima Nova"/>
                <a:ea typeface="Proxima Nova"/>
                <a:cs typeface="Proxima Nova"/>
                <a:sym typeface="Proxima Nova"/>
              </a:rPr>
              <a:t>MS switches</a:t>
            </a:r>
            <a:endParaRPr>
              <a:latin typeface="Proxima Nova"/>
              <a:ea typeface="Proxima Nova"/>
              <a:cs typeface="Proxima Nova"/>
              <a:sym typeface="Proxima Nova"/>
            </a:endParaRPr>
          </a:p>
        </p:txBody>
      </p:sp>
      <p:cxnSp>
        <p:nvCxnSpPr>
          <p:cNvPr id="606" name="Google Shape;606;p69"/>
          <p:cNvCxnSpPr/>
          <p:nvPr/>
        </p:nvCxnSpPr>
        <p:spPr>
          <a:xfrm>
            <a:off x="12193355" y="2940274"/>
            <a:ext cx="0" cy="7379667"/>
          </a:xfrm>
          <a:prstGeom prst="straightConnector1">
            <a:avLst/>
          </a:prstGeom>
          <a:noFill/>
          <a:ln cap="flat" cmpd="sng" w="9525">
            <a:solidFill>
              <a:srgbClr val="BFBFBF"/>
            </a:solidFill>
            <a:prstDash val="solid"/>
            <a:miter lim="800000"/>
            <a:headEnd len="sm" w="sm" type="none"/>
            <a:tailEnd len="sm" w="sm" type="none"/>
          </a:ln>
        </p:spPr>
      </p:cxnSp>
      <p:sp>
        <p:nvSpPr>
          <p:cNvPr id="607" name="Google Shape;607;p69"/>
          <p:cNvSpPr txBox="1"/>
          <p:nvPr/>
        </p:nvSpPr>
        <p:spPr>
          <a:xfrm>
            <a:off x="16158595" y="2141057"/>
            <a:ext cx="5277373" cy="156966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4800">
                <a:solidFill>
                  <a:srgbClr val="595959"/>
                </a:solidFill>
                <a:latin typeface="Proxima Nova"/>
                <a:ea typeface="Proxima Nova"/>
                <a:cs typeface="Proxima Nova"/>
                <a:sym typeface="Proxima Nova"/>
              </a:rPr>
              <a:t>Feature highlights</a:t>
            </a:r>
            <a:endParaRPr/>
          </a:p>
        </p:txBody>
      </p:sp>
      <p:pic>
        <p:nvPicPr>
          <p:cNvPr id="608" name="Google Shape;608;p69"/>
          <p:cNvPicPr preferRelativeResize="0"/>
          <p:nvPr/>
        </p:nvPicPr>
        <p:blipFill rotWithShape="1">
          <a:blip r:embed="rId3">
            <a:alphaModFix/>
          </a:blip>
          <a:srcRect b="0" l="0" r="0" t="0"/>
          <a:stretch/>
        </p:blipFill>
        <p:spPr>
          <a:xfrm>
            <a:off x="14550339" y="2470982"/>
            <a:ext cx="1235900" cy="914400"/>
          </a:xfrm>
          <a:prstGeom prst="rect">
            <a:avLst/>
          </a:prstGeom>
          <a:noFill/>
          <a:ln>
            <a:noFill/>
          </a:ln>
        </p:spPr>
      </p:pic>
      <p:pic>
        <p:nvPicPr>
          <p:cNvPr id="609" name="Google Shape;609;p69"/>
          <p:cNvPicPr preferRelativeResize="0"/>
          <p:nvPr/>
        </p:nvPicPr>
        <p:blipFill rotWithShape="1">
          <a:blip r:embed="rId4">
            <a:alphaModFix/>
          </a:blip>
          <a:srcRect b="0" l="0" r="0" t="0"/>
          <a:stretch/>
        </p:blipFill>
        <p:spPr>
          <a:xfrm>
            <a:off x="1127534" y="3961414"/>
            <a:ext cx="10050654" cy="5029200"/>
          </a:xfrm>
          <a:prstGeom prst="rect">
            <a:avLst/>
          </a:prstGeom>
          <a:noFill/>
          <a:ln>
            <a:noFill/>
          </a:ln>
        </p:spPr>
      </p:pic>
      <p:sp>
        <p:nvSpPr>
          <p:cNvPr id="610" name="Google Shape;610;p69"/>
          <p:cNvSpPr txBox="1"/>
          <p:nvPr/>
        </p:nvSpPr>
        <p:spPr>
          <a:xfrm>
            <a:off x="14280173" y="4119198"/>
            <a:ext cx="8766861" cy="6217087"/>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3600">
                <a:solidFill>
                  <a:srgbClr val="435153"/>
                </a:solidFill>
                <a:latin typeface="Proxima Nova"/>
                <a:ea typeface="Proxima Nova"/>
                <a:cs typeface="Proxima Nova"/>
                <a:sym typeface="Proxima Nova"/>
              </a:rPr>
              <a:t>Voice and video QoS</a:t>
            </a:r>
            <a:endParaRPr sz="3600">
              <a:solidFill>
                <a:srgbClr val="435153"/>
              </a:solidFill>
              <a:latin typeface="Proxima Nova"/>
              <a:ea typeface="Proxima Nova"/>
              <a:cs typeface="Proxima Nova"/>
              <a:sym typeface="Proxima Nova"/>
            </a:endParaRPr>
          </a:p>
          <a:p>
            <a:pPr indent="0" lvl="0" marL="0" marR="0" rtl="0" algn="l">
              <a:lnSpc>
                <a:spcPct val="150000"/>
              </a:lnSpc>
              <a:spcBef>
                <a:spcPts val="400"/>
              </a:spcBef>
              <a:spcAft>
                <a:spcPts val="0"/>
              </a:spcAft>
              <a:buNone/>
            </a:pPr>
            <a:r>
              <a:rPr lang="en-US" sz="3600">
                <a:solidFill>
                  <a:srgbClr val="435153"/>
                </a:solidFill>
                <a:latin typeface="Proxima Nova"/>
                <a:ea typeface="Proxima Nova"/>
                <a:cs typeface="Proxima Nova"/>
                <a:sym typeface="Proxima Nova"/>
              </a:rPr>
              <a:t>Layer 7 app visibility</a:t>
            </a:r>
            <a:endParaRPr/>
          </a:p>
          <a:p>
            <a:pPr indent="0" lvl="0" marL="0" marR="0" rtl="0" algn="l">
              <a:lnSpc>
                <a:spcPct val="150000"/>
              </a:lnSpc>
              <a:spcBef>
                <a:spcPts val="400"/>
              </a:spcBef>
              <a:spcAft>
                <a:spcPts val="0"/>
              </a:spcAft>
              <a:buNone/>
            </a:pPr>
            <a:r>
              <a:rPr lang="en-US" sz="3600">
                <a:solidFill>
                  <a:srgbClr val="435153"/>
                </a:solidFill>
                <a:latin typeface="Proxima Nova"/>
                <a:ea typeface="Proxima Nova"/>
                <a:cs typeface="Proxima Nova"/>
                <a:sym typeface="Proxima Nova"/>
              </a:rPr>
              <a:t>Virtual and physical stacking</a:t>
            </a:r>
            <a:endParaRPr sz="3600">
              <a:solidFill>
                <a:srgbClr val="435153"/>
              </a:solidFill>
              <a:latin typeface="Proxima Nova"/>
              <a:ea typeface="Proxima Nova"/>
              <a:cs typeface="Proxima Nova"/>
              <a:sym typeface="Proxima Nova"/>
            </a:endParaRPr>
          </a:p>
          <a:p>
            <a:pPr indent="0" lvl="0" marL="0" marR="0" rtl="0" algn="l">
              <a:lnSpc>
                <a:spcPct val="150000"/>
              </a:lnSpc>
              <a:spcBef>
                <a:spcPts val="400"/>
              </a:spcBef>
              <a:spcAft>
                <a:spcPts val="0"/>
              </a:spcAft>
              <a:buNone/>
            </a:pPr>
            <a:r>
              <a:rPr lang="en-US" sz="3600">
                <a:solidFill>
                  <a:srgbClr val="435153"/>
                </a:solidFill>
                <a:latin typeface="Proxima Nova"/>
                <a:ea typeface="Proxima Nova"/>
                <a:cs typeface="Proxima Nova"/>
                <a:sym typeface="Proxima Nova"/>
              </a:rPr>
              <a:t>Dynamic routing</a:t>
            </a:r>
            <a:endParaRPr sz="3600">
              <a:solidFill>
                <a:srgbClr val="435153"/>
              </a:solidFill>
              <a:latin typeface="Proxima Nova"/>
              <a:ea typeface="Proxima Nova"/>
              <a:cs typeface="Proxima Nova"/>
              <a:sym typeface="Proxima Nova"/>
            </a:endParaRPr>
          </a:p>
          <a:p>
            <a:pPr indent="0" lvl="0" marL="0" marR="0" rtl="0" algn="l">
              <a:lnSpc>
                <a:spcPct val="150000"/>
              </a:lnSpc>
              <a:spcBef>
                <a:spcPts val="400"/>
              </a:spcBef>
              <a:spcAft>
                <a:spcPts val="0"/>
              </a:spcAft>
              <a:buNone/>
            </a:pPr>
            <a:r>
              <a:rPr lang="en-US" sz="3600">
                <a:solidFill>
                  <a:srgbClr val="435153"/>
                </a:solidFill>
                <a:latin typeface="Proxima Nova"/>
                <a:ea typeface="Proxima Nova"/>
                <a:cs typeface="Proxima Nova"/>
                <a:sym typeface="Proxima Nova"/>
              </a:rPr>
              <a:t>Enterprise security</a:t>
            </a:r>
            <a:endParaRPr/>
          </a:p>
          <a:p>
            <a:pPr indent="0" lvl="0" marL="0" marR="0" rtl="0" algn="l">
              <a:lnSpc>
                <a:spcPct val="150000"/>
              </a:lnSpc>
              <a:spcBef>
                <a:spcPts val="400"/>
              </a:spcBef>
              <a:spcAft>
                <a:spcPts val="0"/>
              </a:spcAft>
              <a:buNone/>
            </a:pPr>
            <a:r>
              <a:rPr lang="en-US" sz="3600">
                <a:solidFill>
                  <a:srgbClr val="435153"/>
                </a:solidFill>
                <a:latin typeface="Proxima Nova"/>
                <a:ea typeface="Proxima Nova"/>
                <a:cs typeface="Proxima Nova"/>
                <a:sym typeface="Proxima Nova"/>
              </a:rPr>
              <a:t>Remote packet capture, cable testing</a:t>
            </a:r>
            <a:endParaRPr/>
          </a:p>
          <a:p>
            <a:pPr indent="0" lvl="0" marL="0" marR="0" rtl="0" algn="l">
              <a:lnSpc>
                <a:spcPct val="150000"/>
              </a:lnSpc>
              <a:spcBef>
                <a:spcPts val="400"/>
              </a:spcBef>
              <a:spcAft>
                <a:spcPts val="0"/>
              </a:spcAft>
              <a:buNone/>
            </a:pPr>
            <a:r>
              <a:rPr lang="en-US" sz="3600">
                <a:solidFill>
                  <a:srgbClr val="435153"/>
                </a:solidFill>
                <a:latin typeface="Proxima Nova"/>
                <a:ea typeface="Proxima Nova"/>
                <a:cs typeface="Proxima Nova"/>
                <a:sym typeface="Proxima Nova"/>
              </a:rPr>
              <a:t>Topology view</a:t>
            </a:r>
            <a:endParaRPr sz="3600">
              <a:solidFill>
                <a:srgbClr val="435153"/>
              </a:solidFill>
              <a:latin typeface="Proxima Nova"/>
              <a:ea typeface="Proxima Nova"/>
              <a:cs typeface="Proxima Nova"/>
              <a:sym typeface="Proxima Nova"/>
            </a:endParaRPr>
          </a:p>
        </p:txBody>
      </p:sp>
      <p:sp>
        <p:nvSpPr>
          <p:cNvPr id="611" name="Google Shape;611;p69"/>
          <p:cNvSpPr txBox="1"/>
          <p:nvPr/>
        </p:nvSpPr>
        <p:spPr>
          <a:xfrm>
            <a:off x="962719" y="10596557"/>
            <a:ext cx="22084318" cy="1333787"/>
          </a:xfrm>
          <a:prstGeom prst="rect">
            <a:avLst/>
          </a:prstGeom>
          <a:noFill/>
          <a:ln>
            <a:noFill/>
          </a:ln>
        </p:spPr>
        <p:txBody>
          <a:bodyPr anchorCtr="0" anchor="t" bIns="45700" lIns="91425" spcFirstLastPara="1" rIns="91425" wrap="square" tIns="45700">
            <a:noAutofit/>
          </a:bodyPr>
          <a:lstStyle/>
          <a:p>
            <a:pPr indent="0" lvl="0" marL="0" marR="0" rtl="0" algn="l">
              <a:lnSpc>
                <a:spcPct val="95000"/>
              </a:lnSpc>
              <a:spcBef>
                <a:spcPts val="0"/>
              </a:spcBef>
              <a:spcAft>
                <a:spcPts val="0"/>
              </a:spcAft>
              <a:buClr>
                <a:srgbClr val="7F7F7F"/>
              </a:buClr>
              <a:buSzPts val="2880"/>
              <a:buFont typeface="Arial"/>
              <a:buNone/>
            </a:pPr>
            <a:r>
              <a:rPr b="1" lang="en-US" sz="3200">
                <a:solidFill>
                  <a:srgbClr val="505153"/>
                </a:solidFill>
                <a:latin typeface="Proxima Nova"/>
                <a:ea typeface="Proxima Nova"/>
                <a:cs typeface="Proxima Nova"/>
                <a:sym typeface="Proxima Nova"/>
              </a:rPr>
              <a:t>37 models </a:t>
            </a:r>
            <a:r>
              <a:rPr lang="en-US" sz="3200">
                <a:solidFill>
                  <a:srgbClr val="546568"/>
                </a:solidFill>
                <a:latin typeface="Proxima Nova"/>
                <a:ea typeface="Proxima Nova"/>
                <a:cs typeface="Proxima Nova"/>
                <a:sym typeface="Proxima Nova"/>
              </a:rPr>
              <a:t>ranging from compact and closet access switches to campus fiber aggregation switches</a:t>
            </a:r>
            <a:endParaRPr/>
          </a:p>
          <a:p>
            <a:pPr indent="0" lvl="0" marL="0" marR="0" rtl="0" algn="l">
              <a:lnSpc>
                <a:spcPct val="95000"/>
              </a:lnSpc>
              <a:spcBef>
                <a:spcPts val="1800"/>
              </a:spcBef>
              <a:spcAft>
                <a:spcPts val="0"/>
              </a:spcAft>
              <a:buClr>
                <a:srgbClr val="7F7F7F"/>
              </a:buClr>
              <a:buSzPts val="2880"/>
              <a:buFont typeface="Arial"/>
              <a:buNone/>
            </a:pPr>
            <a:r>
              <a:rPr lang="en-US" sz="3200">
                <a:solidFill>
                  <a:srgbClr val="505153"/>
                </a:solidFill>
                <a:latin typeface="Proxima Nova"/>
                <a:ea typeface="Proxima Nova"/>
                <a:cs typeface="Proxima Nova"/>
                <a:sym typeface="Proxima Nova"/>
              </a:rPr>
              <a:t>Introducing cloud managed physical stacking, multigigabit performance, UPoE to the campus network</a:t>
            </a:r>
            <a:endParaRPr sz="3200">
              <a:solidFill>
                <a:srgbClr val="546568"/>
              </a:solidFill>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6" name="Shape 616"/>
        <p:cNvGrpSpPr/>
        <p:nvPr/>
      </p:nvGrpSpPr>
      <p:grpSpPr>
        <a:xfrm>
          <a:off x="0" y="0"/>
          <a:ext cx="0" cy="0"/>
          <a:chOff x="0" y="0"/>
          <a:chExt cx="0" cy="0"/>
        </a:xfrm>
      </p:grpSpPr>
      <p:graphicFrame>
        <p:nvGraphicFramePr>
          <p:cNvPr id="617" name="Google Shape;617;p70"/>
          <p:cNvGraphicFramePr/>
          <p:nvPr/>
        </p:nvGraphicFramePr>
        <p:xfrm>
          <a:off x="5" y="2628305"/>
          <a:ext cx="3000000" cy="3000000"/>
        </p:xfrm>
        <a:graphic>
          <a:graphicData uri="http://schemas.openxmlformats.org/drawingml/2006/table">
            <a:tbl>
              <a:tblPr>
                <a:noFill/>
                <a:tableStyleId>{DD290724-1D01-44AD-BEAD-C6562C3DB794}</a:tableStyleId>
              </a:tblPr>
              <a:tblGrid>
                <a:gridCol w="4610275"/>
                <a:gridCol w="19773725"/>
              </a:tblGrid>
              <a:tr h="2105675">
                <a:tc>
                  <a:txBody>
                    <a:bodyPr>
                      <a:noAutofit/>
                    </a:bodyPr>
                    <a:lstStyle/>
                    <a:p>
                      <a:pPr indent="0" lvl="0" marL="736600" marR="0" rtl="0" algn="l">
                        <a:lnSpc>
                          <a:spcPct val="100000"/>
                        </a:lnSpc>
                        <a:spcBef>
                          <a:spcPts val="0"/>
                        </a:spcBef>
                        <a:spcAft>
                          <a:spcPts val="0"/>
                        </a:spcAft>
                        <a:buClr>
                          <a:srgbClr val="525252"/>
                        </a:buClr>
                        <a:buSzPts val="4000"/>
                        <a:buFont typeface="Proxima Nova"/>
                        <a:buNone/>
                      </a:pPr>
                      <a:r>
                        <a:rPr b="0" i="0" lang="en-US" sz="4000" u="none" cap="none" strike="noStrike">
                          <a:solidFill>
                            <a:srgbClr val="525252"/>
                          </a:solidFill>
                          <a:latin typeface="Proxima Nova"/>
                          <a:ea typeface="Proxima Nova"/>
                          <a:cs typeface="Proxima Nova"/>
                          <a:sym typeface="Proxima Nova"/>
                        </a:rPr>
                        <a:t>Compact</a:t>
                      </a:r>
                      <a:endParaRPr b="0" i="0" sz="4000" u="none" cap="none" strike="noStrike">
                        <a:solidFill>
                          <a:srgbClr val="525252"/>
                        </a:solidFill>
                        <a:latin typeface="Proxima Nova"/>
                        <a:ea typeface="Proxima Nova"/>
                        <a:cs typeface="Proxima Nova"/>
                        <a:sym typeface="Proxima Nova"/>
                      </a:endParaRPr>
                    </a:p>
                  </a:txBody>
                  <a:tcPr marT="536400" marB="45725" marR="91475" marL="914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A5A5A5">
                          <a:alpha val="0"/>
                        </a:srgbClr>
                      </a:solidFill>
                      <a:prstDash val="solid"/>
                      <a:round/>
                      <a:headEnd len="sm" w="sm" type="none"/>
                      <a:tailEnd len="sm" w="sm" type="none"/>
                    </a:lnB>
                    <a:solidFill>
                      <a:srgbClr val="F2F2F2"/>
                    </a:solidFill>
                  </a:tcPr>
                </a:tc>
                <a:tc>
                  <a:txBody>
                    <a:bodyPr>
                      <a:noAutofit/>
                    </a:bodyPr>
                    <a:lstStyle/>
                    <a:p>
                      <a:pPr indent="0" lvl="1" marL="571500" marR="0" rtl="0" algn="l">
                        <a:lnSpc>
                          <a:spcPct val="100000"/>
                        </a:lnSpc>
                        <a:spcBef>
                          <a:spcPts val="0"/>
                        </a:spcBef>
                        <a:spcAft>
                          <a:spcPts val="0"/>
                        </a:spcAft>
                        <a:buClr>
                          <a:srgbClr val="000000"/>
                        </a:buClr>
                        <a:buSzPts val="4000"/>
                        <a:buFont typeface="Arial"/>
                        <a:buNone/>
                      </a:pPr>
                      <a:r>
                        <a:t/>
                      </a:r>
                      <a:endParaRPr sz="4000" u="none" cap="none" strike="noStrike">
                        <a:solidFill>
                          <a:srgbClr val="525252"/>
                        </a:solidFill>
                        <a:latin typeface="Proxima Nova"/>
                        <a:ea typeface="Proxima Nova"/>
                        <a:cs typeface="Proxima Nova"/>
                        <a:sym typeface="Proxima Nova"/>
                      </a:endParaRPr>
                    </a:p>
                  </a:txBody>
                  <a:tcPr marT="45725" marB="45725" marR="91475" marL="914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A5A5A5">
                          <a:alpha val="0"/>
                        </a:srgbClr>
                      </a:solidFill>
                      <a:prstDash val="solid"/>
                      <a:round/>
                      <a:headEnd len="sm" w="sm" type="none"/>
                      <a:tailEnd len="sm" w="sm" type="none"/>
                    </a:lnB>
                    <a:solidFill>
                      <a:srgbClr val="F2F2F2"/>
                    </a:solidFill>
                  </a:tcPr>
                </a:tc>
              </a:tr>
              <a:tr h="2390325">
                <a:tc>
                  <a:txBody>
                    <a:bodyPr>
                      <a:noAutofit/>
                    </a:bodyPr>
                    <a:lstStyle/>
                    <a:p>
                      <a:pPr indent="0" lvl="0" marL="736600" marR="0" rtl="0" algn="l">
                        <a:lnSpc>
                          <a:spcPct val="100000"/>
                        </a:lnSpc>
                        <a:spcBef>
                          <a:spcPts val="0"/>
                        </a:spcBef>
                        <a:spcAft>
                          <a:spcPts val="0"/>
                        </a:spcAft>
                        <a:buClr>
                          <a:srgbClr val="525252"/>
                        </a:buClr>
                        <a:buSzPts val="4000"/>
                        <a:buFont typeface="Proxima Nova"/>
                        <a:buNone/>
                      </a:pPr>
                      <a:r>
                        <a:t/>
                      </a:r>
                      <a:endParaRPr sz="4000" u="none" cap="none" strike="noStrike">
                        <a:solidFill>
                          <a:srgbClr val="525252"/>
                        </a:solidFill>
                      </a:endParaRPr>
                    </a:p>
                    <a:p>
                      <a:pPr indent="0" lvl="0" marL="736600" marR="0" rtl="0" algn="l">
                        <a:lnSpc>
                          <a:spcPct val="100000"/>
                        </a:lnSpc>
                        <a:spcBef>
                          <a:spcPts val="0"/>
                        </a:spcBef>
                        <a:spcAft>
                          <a:spcPts val="0"/>
                        </a:spcAft>
                        <a:buClr>
                          <a:srgbClr val="525252"/>
                        </a:buClr>
                        <a:buSzPts val="4000"/>
                        <a:buFont typeface="Proxima Nova"/>
                        <a:buNone/>
                      </a:pPr>
                      <a:r>
                        <a:rPr b="0" i="0" lang="en-US" sz="4000" u="none" cap="none" strike="noStrike">
                          <a:solidFill>
                            <a:srgbClr val="525252"/>
                          </a:solidFill>
                          <a:latin typeface="Proxima Nova"/>
                          <a:ea typeface="Proxima Nova"/>
                          <a:cs typeface="Proxima Nova"/>
                          <a:sym typeface="Proxima Nova"/>
                        </a:rPr>
                        <a:t>Branch</a:t>
                      </a:r>
                      <a:endParaRPr b="0" i="0" sz="4000" u="none" cap="none" strike="noStrike">
                        <a:solidFill>
                          <a:srgbClr val="525252"/>
                        </a:solidFill>
                        <a:latin typeface="Proxima Nova"/>
                        <a:ea typeface="Proxima Nova"/>
                        <a:cs typeface="Proxima Nova"/>
                        <a:sym typeface="Proxima Nova"/>
                      </a:endParaRPr>
                    </a:p>
                  </a:txBody>
                  <a:tcPr marT="292600" marB="45725" marR="91475" marL="914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A5A5A5">
                          <a:alpha val="0"/>
                        </a:srgbClr>
                      </a:solidFill>
                      <a:prstDash val="solid"/>
                      <a:round/>
                      <a:headEnd len="sm" w="sm" type="none"/>
                      <a:tailEnd len="sm" w="sm" type="none"/>
                    </a:lnT>
                    <a:lnB cap="flat" cmpd="sng" w="9525">
                      <a:solidFill>
                        <a:srgbClr val="A5A5A5">
                          <a:alpha val="0"/>
                        </a:srgbClr>
                      </a:solidFill>
                      <a:prstDash val="solid"/>
                      <a:round/>
                      <a:headEnd len="sm" w="sm" type="none"/>
                      <a:tailEnd len="sm" w="sm" type="none"/>
                    </a:lnB>
                    <a:solidFill>
                      <a:srgbClr val="F2F2F2"/>
                    </a:solidFill>
                  </a:tcPr>
                </a:tc>
                <a:tc>
                  <a:txBody>
                    <a:bodyPr>
                      <a:noAutofit/>
                    </a:bodyPr>
                    <a:lstStyle/>
                    <a:p>
                      <a:pPr indent="0" lvl="1" marL="647700" marR="0" rtl="0" algn="l">
                        <a:lnSpc>
                          <a:spcPct val="100000"/>
                        </a:lnSpc>
                        <a:spcBef>
                          <a:spcPts val="0"/>
                        </a:spcBef>
                        <a:spcAft>
                          <a:spcPts val="0"/>
                        </a:spcAft>
                        <a:buClr>
                          <a:srgbClr val="000000"/>
                        </a:buClr>
                        <a:buSzPts val="4500"/>
                        <a:buFont typeface="Arial"/>
                        <a:buNone/>
                      </a:pPr>
                      <a:r>
                        <a:t/>
                      </a:r>
                      <a:endParaRPr b="0" i="0" sz="4500" u="none" cap="none" strike="noStrike">
                        <a:solidFill>
                          <a:srgbClr val="525252"/>
                        </a:solidFill>
                        <a:latin typeface="Proxima Nova"/>
                        <a:ea typeface="Proxima Nova"/>
                        <a:cs typeface="Proxima Nova"/>
                        <a:sym typeface="Proxima Nova"/>
                      </a:endParaRPr>
                    </a:p>
                  </a:txBody>
                  <a:tcPr marT="45725" marB="45725" marR="91475" marL="914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A5A5A5">
                          <a:alpha val="0"/>
                        </a:srgbClr>
                      </a:solidFill>
                      <a:prstDash val="solid"/>
                      <a:round/>
                      <a:headEnd len="sm" w="sm" type="none"/>
                      <a:tailEnd len="sm" w="sm" type="none"/>
                    </a:lnT>
                    <a:lnB cap="flat" cmpd="sng" w="9525">
                      <a:solidFill>
                        <a:srgbClr val="A5A5A5">
                          <a:alpha val="0"/>
                        </a:srgbClr>
                      </a:solidFill>
                      <a:prstDash val="solid"/>
                      <a:round/>
                      <a:headEnd len="sm" w="sm" type="none"/>
                      <a:tailEnd len="sm" w="sm" type="none"/>
                    </a:lnB>
                    <a:solidFill>
                      <a:srgbClr val="F2F2F2"/>
                    </a:solidFill>
                  </a:tcPr>
                </a:tc>
              </a:tr>
              <a:tr h="2570475">
                <a:tc>
                  <a:txBody>
                    <a:bodyPr>
                      <a:noAutofit/>
                    </a:bodyPr>
                    <a:lstStyle/>
                    <a:p>
                      <a:pPr indent="0" lvl="0" marL="736600" marR="0" rtl="0" algn="l">
                        <a:lnSpc>
                          <a:spcPct val="100000"/>
                        </a:lnSpc>
                        <a:spcBef>
                          <a:spcPts val="0"/>
                        </a:spcBef>
                        <a:spcAft>
                          <a:spcPts val="0"/>
                        </a:spcAft>
                        <a:buClr>
                          <a:srgbClr val="525252"/>
                        </a:buClr>
                        <a:buSzPts val="4000"/>
                        <a:buFont typeface="Proxima Nova"/>
                        <a:buNone/>
                      </a:pPr>
                      <a:r>
                        <a:rPr b="0" i="0" lang="en-US" sz="4000" u="none" cap="none" strike="noStrike">
                          <a:solidFill>
                            <a:srgbClr val="525252"/>
                          </a:solidFill>
                          <a:latin typeface="Proxima Nova"/>
                          <a:ea typeface="Proxima Nova"/>
                          <a:cs typeface="Proxima Nova"/>
                          <a:sym typeface="Proxima Nova"/>
                        </a:rPr>
                        <a:t>Branch &amp; Campus</a:t>
                      </a:r>
                      <a:endParaRPr b="0" i="0" sz="4000" u="none" cap="none" strike="noStrike">
                        <a:solidFill>
                          <a:srgbClr val="525252"/>
                        </a:solidFill>
                        <a:latin typeface="Proxima Nova"/>
                        <a:ea typeface="Proxima Nova"/>
                        <a:cs typeface="Proxima Nova"/>
                        <a:sym typeface="Proxima Nova"/>
                      </a:endParaRPr>
                    </a:p>
                  </a:txBody>
                  <a:tcPr marT="536400" marB="45725" marR="91475" marL="914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A5A5A5">
                          <a:alpha val="0"/>
                        </a:srgbClr>
                      </a:solidFill>
                      <a:prstDash val="solid"/>
                      <a:round/>
                      <a:headEnd len="sm" w="sm" type="none"/>
                      <a:tailEnd len="sm" w="sm" type="none"/>
                    </a:lnT>
                    <a:lnB cap="flat" cmpd="sng" w="9525">
                      <a:solidFill>
                        <a:srgbClr val="A5A5A5">
                          <a:alpha val="0"/>
                        </a:srgbClr>
                      </a:solidFill>
                      <a:prstDash val="solid"/>
                      <a:round/>
                      <a:headEnd len="sm" w="sm" type="none"/>
                      <a:tailEnd len="sm" w="sm" type="none"/>
                    </a:lnB>
                    <a:solidFill>
                      <a:srgbClr val="F2F2F2"/>
                    </a:solidFill>
                  </a:tcPr>
                </a:tc>
                <a:tc>
                  <a:txBody>
                    <a:bodyPr>
                      <a:noAutofit/>
                    </a:bodyPr>
                    <a:lstStyle/>
                    <a:p>
                      <a:pPr indent="0" lvl="1" marL="571500" marR="0" rtl="0" algn="l">
                        <a:lnSpc>
                          <a:spcPct val="100000"/>
                        </a:lnSpc>
                        <a:spcBef>
                          <a:spcPts val="0"/>
                        </a:spcBef>
                        <a:spcAft>
                          <a:spcPts val="0"/>
                        </a:spcAft>
                        <a:buClr>
                          <a:srgbClr val="000000"/>
                        </a:buClr>
                        <a:buSzPts val="4500"/>
                        <a:buFont typeface="Arial"/>
                        <a:buNone/>
                      </a:pPr>
                      <a:r>
                        <a:t/>
                      </a:r>
                      <a:endParaRPr b="0" i="0" sz="4500" u="none" cap="none" strike="noStrike">
                        <a:solidFill>
                          <a:srgbClr val="525252"/>
                        </a:solidFill>
                        <a:latin typeface="Proxima Nova"/>
                        <a:ea typeface="Proxima Nova"/>
                        <a:cs typeface="Proxima Nova"/>
                        <a:sym typeface="Proxima Nova"/>
                      </a:endParaRPr>
                    </a:p>
                  </a:txBody>
                  <a:tcPr marT="45725" marB="45725" marR="91475" marL="914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A5A5A5">
                          <a:alpha val="0"/>
                        </a:srgbClr>
                      </a:solidFill>
                      <a:prstDash val="solid"/>
                      <a:round/>
                      <a:headEnd len="sm" w="sm" type="none"/>
                      <a:tailEnd len="sm" w="sm" type="none"/>
                    </a:lnT>
                    <a:lnB cap="flat" cmpd="sng" w="9525">
                      <a:solidFill>
                        <a:srgbClr val="A5A5A5">
                          <a:alpha val="0"/>
                        </a:srgbClr>
                      </a:solidFill>
                      <a:prstDash val="solid"/>
                      <a:round/>
                      <a:headEnd len="sm" w="sm" type="none"/>
                      <a:tailEnd len="sm" w="sm" type="none"/>
                    </a:lnB>
                    <a:solidFill>
                      <a:srgbClr val="F2F2F2"/>
                    </a:solidFill>
                  </a:tcPr>
                </a:tc>
              </a:tr>
              <a:tr h="2570475">
                <a:tc>
                  <a:txBody>
                    <a:bodyPr>
                      <a:noAutofit/>
                    </a:bodyPr>
                    <a:lstStyle/>
                    <a:p>
                      <a:pPr indent="0" lvl="0" marL="736600" marR="0" rtl="0" algn="l">
                        <a:lnSpc>
                          <a:spcPct val="100000"/>
                        </a:lnSpc>
                        <a:spcBef>
                          <a:spcPts val="0"/>
                        </a:spcBef>
                        <a:spcAft>
                          <a:spcPts val="0"/>
                        </a:spcAft>
                        <a:buClr>
                          <a:srgbClr val="525252"/>
                        </a:buClr>
                        <a:buSzPts val="4000"/>
                        <a:buFont typeface="Proxima Nova"/>
                        <a:buNone/>
                      </a:pPr>
                      <a:r>
                        <a:rPr b="0" i="0" lang="en-US" sz="4000" u="none" cap="none" strike="noStrike">
                          <a:solidFill>
                            <a:srgbClr val="525252"/>
                          </a:solidFill>
                          <a:latin typeface="Proxima Nova"/>
                          <a:ea typeface="Proxima Nova"/>
                          <a:cs typeface="Proxima Nova"/>
                          <a:sym typeface="Proxima Nova"/>
                        </a:rPr>
                        <a:t>Branch &amp; Campus</a:t>
                      </a:r>
                      <a:endParaRPr sz="4000" u="none" cap="none" strike="noStrike"/>
                    </a:p>
                  </a:txBody>
                  <a:tcPr marT="45725" marB="45725" marR="91475" marL="914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A5A5A5">
                          <a:alpha val="0"/>
                        </a:srgbClr>
                      </a:solidFill>
                      <a:prstDash val="solid"/>
                      <a:round/>
                      <a:headEnd len="sm" w="sm" type="none"/>
                      <a:tailEnd len="sm" w="sm" type="none"/>
                    </a:lnT>
                    <a:lnB cap="flat" cmpd="sng" w="9525">
                      <a:solidFill>
                        <a:srgbClr val="A5A5A5">
                          <a:alpha val="0"/>
                        </a:srgbClr>
                      </a:solidFill>
                      <a:prstDash val="solid"/>
                      <a:round/>
                      <a:headEnd len="sm" w="sm" type="none"/>
                      <a:tailEnd len="sm" w="sm" type="none"/>
                    </a:lnB>
                    <a:solidFill>
                      <a:srgbClr val="F2F2F2"/>
                    </a:solidFill>
                  </a:tcPr>
                </a:tc>
                <a:tc>
                  <a:txBody>
                    <a:bodyPr>
                      <a:noAutofit/>
                    </a:bodyPr>
                    <a:lstStyle/>
                    <a:p>
                      <a:pPr indent="0" lvl="1" marL="571500" marR="0" rtl="0" algn="l">
                        <a:lnSpc>
                          <a:spcPct val="100000"/>
                        </a:lnSpc>
                        <a:spcBef>
                          <a:spcPts val="0"/>
                        </a:spcBef>
                        <a:spcAft>
                          <a:spcPts val="0"/>
                        </a:spcAft>
                        <a:buClr>
                          <a:srgbClr val="000000"/>
                        </a:buClr>
                        <a:buSzPts val="4500"/>
                        <a:buFont typeface="Arial"/>
                        <a:buNone/>
                      </a:pPr>
                      <a:r>
                        <a:t/>
                      </a:r>
                      <a:endParaRPr b="0" i="0" sz="4500" u="none" cap="none" strike="noStrike">
                        <a:solidFill>
                          <a:srgbClr val="525252"/>
                        </a:solidFill>
                        <a:latin typeface="Proxima Nova"/>
                        <a:ea typeface="Proxima Nova"/>
                        <a:cs typeface="Proxima Nova"/>
                        <a:sym typeface="Proxima Nova"/>
                      </a:endParaRPr>
                    </a:p>
                  </a:txBody>
                  <a:tcPr marT="45725" marB="45725" marR="91475" marL="914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A5A5A5">
                          <a:alpha val="0"/>
                        </a:srgbClr>
                      </a:solidFill>
                      <a:prstDash val="solid"/>
                      <a:round/>
                      <a:headEnd len="sm" w="sm" type="none"/>
                      <a:tailEnd len="sm" w="sm" type="none"/>
                    </a:lnT>
                    <a:lnB cap="flat" cmpd="sng" w="9525">
                      <a:solidFill>
                        <a:srgbClr val="A5A5A5">
                          <a:alpha val="0"/>
                        </a:srgbClr>
                      </a:solidFill>
                      <a:prstDash val="solid"/>
                      <a:round/>
                      <a:headEnd len="sm" w="sm" type="none"/>
                      <a:tailEnd len="sm" w="sm" type="none"/>
                    </a:lnB>
                    <a:solidFill>
                      <a:srgbClr val="F2F2F2"/>
                    </a:solidFill>
                  </a:tcPr>
                </a:tc>
              </a:tr>
            </a:tbl>
          </a:graphicData>
        </a:graphic>
      </p:graphicFrame>
      <p:sp>
        <p:nvSpPr>
          <p:cNvPr id="618" name="Google Shape;618;p70"/>
          <p:cNvSpPr/>
          <p:nvPr/>
        </p:nvSpPr>
        <p:spPr>
          <a:xfrm rot="-5400000">
            <a:off x="13812083" y="8771783"/>
            <a:ext cx="4915200" cy="2123100"/>
          </a:xfrm>
          <a:prstGeom prst="roundRect">
            <a:avLst>
              <a:gd fmla="val 9045" name="adj"/>
            </a:avLst>
          </a:prstGeom>
          <a:solidFill>
            <a:schemeClr val="accent1"/>
          </a:solidFill>
          <a:ln>
            <a:noFill/>
          </a:ln>
        </p:spPr>
        <p:txBody>
          <a:bodyPr anchorCtr="0" anchor="b" bIns="45725" lIns="91400" spcFirstLastPara="1" rIns="91400" wrap="square" tIns="45725">
            <a:noAutofit/>
          </a:bodyPr>
          <a:lstStyle/>
          <a:p>
            <a:pPr indent="0" lvl="0" marL="0" marR="0" rtl="0" algn="l">
              <a:lnSpc>
                <a:spcPct val="100000"/>
              </a:lnSpc>
              <a:spcBef>
                <a:spcPts val="0"/>
              </a:spcBef>
              <a:spcAft>
                <a:spcPts val="0"/>
              </a:spcAft>
              <a:buClr>
                <a:schemeClr val="lt1"/>
              </a:buClr>
              <a:buSzPts val="2400"/>
              <a:buFont typeface="Proxima Nova"/>
              <a:buNone/>
            </a:pPr>
            <a:r>
              <a:rPr lang="en-US" sz="2400">
                <a:solidFill>
                  <a:schemeClr val="lt1"/>
                </a:solidFill>
                <a:latin typeface="Proxima Nova"/>
                <a:ea typeface="Proxima Nova"/>
                <a:cs typeface="Proxima Nova"/>
                <a:sym typeface="Proxima Nova"/>
              </a:rPr>
              <a:t>           </a:t>
            </a:r>
            <a:r>
              <a:rPr b="0" i="0" lang="en-US" sz="2400" u="none" cap="none" strike="noStrike">
                <a:solidFill>
                  <a:schemeClr val="lt1"/>
                </a:solidFill>
                <a:latin typeface="Proxima Nova"/>
                <a:ea typeface="Proxima Nova"/>
                <a:cs typeface="Proxima Nova"/>
                <a:sym typeface="Proxima Nova"/>
              </a:rPr>
              <a:t>Compatible Stacking</a:t>
            </a:r>
            <a:endParaRPr b="0" i="0" sz="2400" u="none" cap="none" strike="noStrike">
              <a:solidFill>
                <a:schemeClr val="lt1"/>
              </a:solidFill>
              <a:latin typeface="Proxima Nova"/>
              <a:ea typeface="Proxima Nova"/>
              <a:cs typeface="Proxima Nova"/>
              <a:sym typeface="Proxima Nova"/>
            </a:endParaRPr>
          </a:p>
        </p:txBody>
      </p:sp>
      <p:sp>
        <p:nvSpPr>
          <p:cNvPr id="619" name="Google Shape;619;p70"/>
          <p:cNvSpPr txBox="1"/>
          <p:nvPr>
            <p:ph type="title"/>
          </p:nvPr>
        </p:nvSpPr>
        <p:spPr>
          <a:xfrm>
            <a:off x="1047652" y="881301"/>
            <a:ext cx="21031199" cy="979200"/>
          </a:xfrm>
          <a:prstGeom prst="rect">
            <a:avLst/>
          </a:prstGeom>
          <a:noFill/>
          <a:ln>
            <a:noFill/>
          </a:ln>
        </p:spPr>
        <p:txBody>
          <a:bodyPr anchorCtr="0" anchor="t" bIns="45725" lIns="91400" spcFirstLastPara="1" rIns="91400" wrap="square" tIns="45725">
            <a:noAutofit/>
          </a:bodyPr>
          <a:lstStyle/>
          <a:p>
            <a:pPr indent="0" lvl="0" marL="0" marR="0" rtl="0" algn="l">
              <a:lnSpc>
                <a:spcPct val="100000"/>
              </a:lnSpc>
              <a:spcBef>
                <a:spcPts val="0"/>
              </a:spcBef>
              <a:spcAft>
                <a:spcPts val="0"/>
              </a:spcAft>
              <a:buClr>
                <a:schemeClr val="accent1"/>
              </a:buClr>
              <a:buSzPts val="1675"/>
              <a:buFont typeface="Proxima Nova"/>
              <a:buNone/>
            </a:pPr>
            <a:r>
              <a:rPr b="0" i="0" lang="en-US" sz="6700" u="none" cap="none" strike="noStrike">
                <a:solidFill>
                  <a:schemeClr val="accent1"/>
                </a:solidFill>
                <a:latin typeface="Proxima Nova"/>
                <a:ea typeface="Proxima Nova"/>
                <a:cs typeface="Proxima Nova"/>
                <a:sym typeface="Proxima Nova"/>
              </a:rPr>
              <a:t>Meraki Layer 2 Access Switching </a:t>
            </a:r>
            <a:endParaRPr/>
          </a:p>
        </p:txBody>
      </p:sp>
      <p:sp>
        <p:nvSpPr>
          <p:cNvPr id="620" name="Google Shape;620;p70"/>
          <p:cNvSpPr/>
          <p:nvPr/>
        </p:nvSpPr>
        <p:spPr>
          <a:xfrm>
            <a:off x="3911789" y="3555047"/>
            <a:ext cx="2447100" cy="860700"/>
          </a:xfrm>
          <a:prstGeom prst="roundRect">
            <a:avLst>
              <a:gd fmla="val 16667" name="adj"/>
            </a:avLst>
          </a:prstGeom>
          <a:solidFill>
            <a:schemeClr val="accent1"/>
          </a:solidFill>
          <a:ln>
            <a:noFill/>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chemeClr val="lt1"/>
              </a:buClr>
              <a:buSzPts val="3700"/>
              <a:buFont typeface="Proxima Nova"/>
              <a:buNone/>
            </a:pPr>
            <a:r>
              <a:rPr b="0" i="0" lang="en-US" sz="3700" u="none" cap="none" strike="noStrike">
                <a:solidFill>
                  <a:schemeClr val="lt1"/>
                </a:solidFill>
                <a:latin typeface="Proxima Nova"/>
                <a:ea typeface="Proxima Nova"/>
                <a:cs typeface="Proxima Nova"/>
                <a:sym typeface="Proxima Nova"/>
              </a:rPr>
              <a:t>MS</a:t>
            </a:r>
            <a:r>
              <a:rPr lang="en-US" sz="3700">
                <a:solidFill>
                  <a:schemeClr val="lt1"/>
                </a:solidFill>
                <a:latin typeface="Proxima Nova"/>
                <a:ea typeface="Proxima Nova"/>
                <a:cs typeface="Proxima Nova"/>
                <a:sym typeface="Proxima Nova"/>
              </a:rPr>
              <a:t>1</a:t>
            </a:r>
            <a:r>
              <a:rPr b="0" i="0" lang="en-US" sz="3700" u="none" cap="none" strike="noStrike">
                <a:solidFill>
                  <a:schemeClr val="lt1"/>
                </a:solidFill>
                <a:latin typeface="Proxima Nova"/>
                <a:ea typeface="Proxima Nova"/>
                <a:cs typeface="Proxima Nova"/>
                <a:sym typeface="Proxima Nova"/>
              </a:rPr>
              <a:t>20-8</a:t>
            </a:r>
            <a:endParaRPr sz="1300">
              <a:solidFill>
                <a:schemeClr val="dk1"/>
              </a:solidFill>
              <a:latin typeface="Proxima Nova"/>
              <a:ea typeface="Proxima Nova"/>
              <a:cs typeface="Proxima Nova"/>
              <a:sym typeface="Proxima Nova"/>
            </a:endParaRPr>
          </a:p>
        </p:txBody>
      </p:sp>
      <p:sp>
        <p:nvSpPr>
          <p:cNvPr id="621" name="Google Shape;621;p70"/>
          <p:cNvSpPr/>
          <p:nvPr/>
        </p:nvSpPr>
        <p:spPr>
          <a:xfrm>
            <a:off x="11713369" y="3928195"/>
            <a:ext cx="1244100" cy="831300"/>
          </a:xfrm>
          <a:prstGeom prst="rect">
            <a:avLst/>
          </a:prstGeom>
          <a:noFill/>
          <a:ln>
            <a:noFill/>
          </a:ln>
        </p:spPr>
        <p:txBody>
          <a:bodyPr anchorCtr="0" anchor="t"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PoE+</a:t>
            </a:r>
            <a:endParaRPr b="0" i="0" sz="13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options</a:t>
            </a:r>
            <a:endParaRPr b="0" i="0" sz="1300" u="none" cap="none" strike="noStrike">
              <a:solidFill>
                <a:schemeClr val="dk1"/>
              </a:solidFill>
              <a:latin typeface="Proxima Nova"/>
              <a:ea typeface="Proxima Nova"/>
              <a:cs typeface="Proxima Nova"/>
              <a:sym typeface="Proxima Nova"/>
            </a:endParaRPr>
          </a:p>
        </p:txBody>
      </p:sp>
      <p:sp>
        <p:nvSpPr>
          <p:cNvPr id="622" name="Google Shape;622;p70"/>
          <p:cNvSpPr/>
          <p:nvPr/>
        </p:nvSpPr>
        <p:spPr>
          <a:xfrm>
            <a:off x="13369084" y="3928200"/>
            <a:ext cx="1358400" cy="831300"/>
          </a:xfrm>
          <a:prstGeom prst="rect">
            <a:avLst/>
          </a:prstGeom>
          <a:noFill/>
          <a:ln>
            <a:noFill/>
          </a:ln>
        </p:spPr>
        <p:txBody>
          <a:bodyPr anchorCtr="0" anchor="t" bIns="45725" lIns="91400" spcFirstLastPara="1" rIns="91400" wrap="square" tIns="45725">
            <a:noAutofit/>
          </a:bodyPr>
          <a:lstStyle/>
          <a:p>
            <a:pPr indent="0" lvl="1" marL="38100" marR="0" rtl="0" algn="l">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1G SFP</a:t>
            </a:r>
            <a:endParaRPr b="0" i="0" sz="1300" u="none" cap="none" strike="noStrike">
              <a:solidFill>
                <a:schemeClr val="dk1"/>
              </a:solidFill>
              <a:latin typeface="Proxima Nova"/>
              <a:ea typeface="Proxima Nova"/>
              <a:cs typeface="Proxima Nova"/>
              <a:sym typeface="Proxima Nova"/>
            </a:endParaRPr>
          </a:p>
          <a:p>
            <a:pPr indent="0" lvl="1" marL="38100" marR="0" rtl="0" algn="l">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Uplinks</a:t>
            </a:r>
            <a:endParaRPr b="0" i="0" sz="2400" u="none" cap="none" strike="noStrike">
              <a:solidFill>
                <a:srgbClr val="525252"/>
              </a:solidFill>
              <a:latin typeface="Proxima Nova"/>
              <a:ea typeface="Proxima Nova"/>
              <a:cs typeface="Proxima Nova"/>
              <a:sym typeface="Proxima Nova"/>
            </a:endParaRPr>
          </a:p>
        </p:txBody>
      </p:sp>
      <p:pic>
        <p:nvPicPr>
          <p:cNvPr id="623" name="Google Shape;623;p70"/>
          <p:cNvPicPr preferRelativeResize="0"/>
          <p:nvPr/>
        </p:nvPicPr>
        <p:blipFill rotWithShape="1">
          <a:blip r:embed="rId3">
            <a:alphaModFix/>
          </a:blip>
          <a:srcRect b="0" l="0" r="0" t="0"/>
          <a:stretch/>
        </p:blipFill>
        <p:spPr>
          <a:xfrm>
            <a:off x="13659989" y="3100827"/>
            <a:ext cx="776591" cy="776591"/>
          </a:xfrm>
          <a:prstGeom prst="rect">
            <a:avLst/>
          </a:prstGeom>
          <a:noFill/>
          <a:ln>
            <a:noFill/>
          </a:ln>
        </p:spPr>
      </p:pic>
      <p:pic>
        <p:nvPicPr>
          <p:cNvPr id="624" name="Google Shape;624;p70"/>
          <p:cNvPicPr preferRelativeResize="0"/>
          <p:nvPr/>
        </p:nvPicPr>
        <p:blipFill rotWithShape="1">
          <a:blip r:embed="rId4">
            <a:alphaModFix/>
          </a:blip>
          <a:srcRect b="0" l="0" r="0" t="0"/>
          <a:stretch/>
        </p:blipFill>
        <p:spPr>
          <a:xfrm>
            <a:off x="11946350" y="3029780"/>
            <a:ext cx="777873" cy="777873"/>
          </a:xfrm>
          <a:prstGeom prst="rect">
            <a:avLst/>
          </a:prstGeom>
          <a:noFill/>
          <a:ln>
            <a:noFill/>
          </a:ln>
        </p:spPr>
      </p:pic>
      <p:cxnSp>
        <p:nvCxnSpPr>
          <p:cNvPr id="625" name="Google Shape;625;p70"/>
          <p:cNvCxnSpPr/>
          <p:nvPr/>
        </p:nvCxnSpPr>
        <p:spPr>
          <a:xfrm>
            <a:off x="13235220" y="3065550"/>
            <a:ext cx="0" cy="822300"/>
          </a:xfrm>
          <a:prstGeom prst="straightConnector1">
            <a:avLst/>
          </a:prstGeom>
          <a:noFill/>
          <a:ln cap="flat" cmpd="sng" w="9525">
            <a:solidFill>
              <a:srgbClr val="BFBFBF"/>
            </a:solidFill>
            <a:prstDash val="dot"/>
            <a:round/>
            <a:headEnd len="sm" w="sm" type="none"/>
            <a:tailEnd len="sm" w="sm" type="none"/>
          </a:ln>
        </p:spPr>
      </p:cxnSp>
      <p:pic>
        <p:nvPicPr>
          <p:cNvPr id="626" name="Google Shape;626;p70"/>
          <p:cNvPicPr preferRelativeResize="0"/>
          <p:nvPr/>
        </p:nvPicPr>
        <p:blipFill rotWithShape="1">
          <a:blip r:embed="rId5">
            <a:alphaModFix/>
          </a:blip>
          <a:srcRect b="0" l="0" r="0" t="0"/>
          <a:stretch/>
        </p:blipFill>
        <p:spPr>
          <a:xfrm>
            <a:off x="6507068" y="5394616"/>
            <a:ext cx="4395800" cy="1780981"/>
          </a:xfrm>
          <a:prstGeom prst="rect">
            <a:avLst/>
          </a:prstGeom>
          <a:noFill/>
          <a:ln>
            <a:noFill/>
          </a:ln>
        </p:spPr>
      </p:pic>
      <p:pic>
        <p:nvPicPr>
          <p:cNvPr id="627" name="Google Shape;627;p70"/>
          <p:cNvPicPr preferRelativeResize="0"/>
          <p:nvPr/>
        </p:nvPicPr>
        <p:blipFill rotWithShape="1">
          <a:blip r:embed="rId6">
            <a:alphaModFix/>
          </a:blip>
          <a:srcRect b="0" l="0" r="0" t="0"/>
          <a:stretch/>
        </p:blipFill>
        <p:spPr>
          <a:xfrm>
            <a:off x="6287667" y="7509600"/>
            <a:ext cx="4910400" cy="2023795"/>
          </a:xfrm>
          <a:prstGeom prst="rect">
            <a:avLst/>
          </a:prstGeom>
          <a:noFill/>
          <a:ln>
            <a:noFill/>
          </a:ln>
        </p:spPr>
      </p:pic>
      <p:sp>
        <p:nvSpPr>
          <p:cNvPr id="628" name="Google Shape;628;p70"/>
          <p:cNvSpPr/>
          <p:nvPr/>
        </p:nvSpPr>
        <p:spPr>
          <a:xfrm>
            <a:off x="3900065" y="8237025"/>
            <a:ext cx="2097600" cy="860700"/>
          </a:xfrm>
          <a:prstGeom prst="roundRect">
            <a:avLst>
              <a:gd fmla="val 16667" name="adj"/>
            </a:avLst>
          </a:prstGeom>
          <a:solidFill>
            <a:schemeClr val="accent1"/>
          </a:solidFill>
          <a:ln>
            <a:noFill/>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chemeClr val="lt1"/>
              </a:buClr>
              <a:buSzPts val="4000"/>
              <a:buFont typeface="Proxima Nova"/>
              <a:buNone/>
            </a:pPr>
            <a:r>
              <a:rPr b="0" i="0" lang="en-US" sz="4000" u="none" cap="none" strike="noStrike">
                <a:solidFill>
                  <a:schemeClr val="lt1"/>
                </a:solidFill>
                <a:latin typeface="Proxima Nova"/>
                <a:ea typeface="Proxima Nova"/>
                <a:cs typeface="Proxima Nova"/>
                <a:sym typeface="Proxima Nova"/>
              </a:rPr>
              <a:t>MS210</a:t>
            </a:r>
            <a:endParaRPr b="0" i="0" sz="4000" u="none" cap="none" strike="noStrike">
              <a:solidFill>
                <a:schemeClr val="lt1"/>
              </a:solidFill>
              <a:latin typeface="Proxima Nova"/>
              <a:ea typeface="Proxima Nova"/>
              <a:cs typeface="Proxima Nova"/>
              <a:sym typeface="Proxima Nova"/>
            </a:endParaRPr>
          </a:p>
        </p:txBody>
      </p:sp>
      <p:sp>
        <p:nvSpPr>
          <p:cNvPr id="629" name="Google Shape;629;p70"/>
          <p:cNvSpPr/>
          <p:nvPr/>
        </p:nvSpPr>
        <p:spPr>
          <a:xfrm>
            <a:off x="3875839" y="5925475"/>
            <a:ext cx="2097600" cy="860700"/>
          </a:xfrm>
          <a:prstGeom prst="roundRect">
            <a:avLst>
              <a:gd fmla="val 16667" name="adj"/>
            </a:avLst>
          </a:prstGeom>
          <a:solidFill>
            <a:schemeClr val="accent1"/>
          </a:solidFill>
          <a:ln>
            <a:noFill/>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chemeClr val="lt1"/>
              </a:buClr>
              <a:buSzPts val="4000"/>
              <a:buFont typeface="Proxima Nova"/>
              <a:buNone/>
            </a:pPr>
            <a:r>
              <a:rPr b="0" i="0" lang="en-US" sz="4000" u="none" cap="none" strike="noStrike">
                <a:solidFill>
                  <a:schemeClr val="lt1"/>
                </a:solidFill>
                <a:latin typeface="Proxima Nova"/>
                <a:ea typeface="Proxima Nova"/>
                <a:cs typeface="Proxima Nova"/>
                <a:sym typeface="Proxima Nova"/>
              </a:rPr>
              <a:t>MS120</a:t>
            </a:r>
            <a:endParaRPr b="0" i="0" sz="4000" u="none" cap="none" strike="noStrike">
              <a:solidFill>
                <a:schemeClr val="lt1"/>
              </a:solidFill>
              <a:latin typeface="Proxima Nova"/>
              <a:ea typeface="Proxima Nova"/>
              <a:cs typeface="Proxima Nova"/>
              <a:sym typeface="Proxima Nova"/>
            </a:endParaRPr>
          </a:p>
        </p:txBody>
      </p:sp>
      <p:sp>
        <p:nvSpPr>
          <p:cNvPr id="630" name="Google Shape;630;p70"/>
          <p:cNvSpPr/>
          <p:nvPr/>
        </p:nvSpPr>
        <p:spPr>
          <a:xfrm>
            <a:off x="11713369" y="6241599"/>
            <a:ext cx="1244100" cy="831300"/>
          </a:xfrm>
          <a:prstGeom prst="rect">
            <a:avLst/>
          </a:prstGeom>
          <a:noFill/>
          <a:ln>
            <a:noFill/>
          </a:ln>
        </p:spPr>
        <p:txBody>
          <a:bodyPr anchorCtr="0" anchor="t"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PoE+</a:t>
            </a:r>
            <a:endParaRPr b="0" i="0" sz="13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options</a:t>
            </a:r>
            <a:endParaRPr b="0" i="0" sz="1300" u="none" cap="none" strike="noStrike">
              <a:solidFill>
                <a:schemeClr val="dk1"/>
              </a:solidFill>
              <a:latin typeface="Proxima Nova"/>
              <a:ea typeface="Proxima Nova"/>
              <a:cs typeface="Proxima Nova"/>
              <a:sym typeface="Proxima Nova"/>
            </a:endParaRPr>
          </a:p>
        </p:txBody>
      </p:sp>
      <p:sp>
        <p:nvSpPr>
          <p:cNvPr id="631" name="Google Shape;631;p70"/>
          <p:cNvSpPr/>
          <p:nvPr/>
        </p:nvSpPr>
        <p:spPr>
          <a:xfrm>
            <a:off x="13369084" y="6241600"/>
            <a:ext cx="1358400" cy="831300"/>
          </a:xfrm>
          <a:prstGeom prst="rect">
            <a:avLst/>
          </a:prstGeom>
          <a:noFill/>
          <a:ln>
            <a:noFill/>
          </a:ln>
        </p:spPr>
        <p:txBody>
          <a:bodyPr anchorCtr="0" anchor="t"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1G SFP</a:t>
            </a:r>
            <a:endParaRPr b="0" i="0" sz="13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Uplinks</a:t>
            </a:r>
            <a:endParaRPr b="0" i="0" sz="2400" u="none" cap="none" strike="noStrike">
              <a:solidFill>
                <a:srgbClr val="525252"/>
              </a:solidFill>
              <a:latin typeface="Proxima Nova"/>
              <a:ea typeface="Proxima Nova"/>
              <a:cs typeface="Proxima Nova"/>
              <a:sym typeface="Proxima Nova"/>
            </a:endParaRPr>
          </a:p>
        </p:txBody>
      </p:sp>
      <p:pic>
        <p:nvPicPr>
          <p:cNvPr id="632" name="Google Shape;632;p70"/>
          <p:cNvPicPr preferRelativeResize="0"/>
          <p:nvPr/>
        </p:nvPicPr>
        <p:blipFill rotWithShape="1">
          <a:blip r:embed="rId3">
            <a:alphaModFix/>
          </a:blip>
          <a:srcRect b="0" l="0" r="0" t="0"/>
          <a:stretch/>
        </p:blipFill>
        <p:spPr>
          <a:xfrm>
            <a:off x="13659989" y="5414232"/>
            <a:ext cx="776591" cy="776591"/>
          </a:xfrm>
          <a:prstGeom prst="rect">
            <a:avLst/>
          </a:prstGeom>
          <a:noFill/>
          <a:ln>
            <a:noFill/>
          </a:ln>
        </p:spPr>
      </p:pic>
      <p:pic>
        <p:nvPicPr>
          <p:cNvPr id="633" name="Google Shape;633;p70"/>
          <p:cNvPicPr preferRelativeResize="0"/>
          <p:nvPr/>
        </p:nvPicPr>
        <p:blipFill rotWithShape="1">
          <a:blip r:embed="rId4">
            <a:alphaModFix/>
          </a:blip>
          <a:srcRect b="0" l="0" r="0" t="0"/>
          <a:stretch/>
        </p:blipFill>
        <p:spPr>
          <a:xfrm>
            <a:off x="11946350" y="5343185"/>
            <a:ext cx="777873" cy="777873"/>
          </a:xfrm>
          <a:prstGeom prst="rect">
            <a:avLst/>
          </a:prstGeom>
          <a:noFill/>
          <a:ln>
            <a:noFill/>
          </a:ln>
        </p:spPr>
      </p:pic>
      <p:sp>
        <p:nvSpPr>
          <p:cNvPr id="634" name="Google Shape;634;p70"/>
          <p:cNvSpPr/>
          <p:nvPr/>
        </p:nvSpPr>
        <p:spPr>
          <a:xfrm>
            <a:off x="11713369" y="8638072"/>
            <a:ext cx="1244100" cy="831300"/>
          </a:xfrm>
          <a:prstGeom prst="rect">
            <a:avLst/>
          </a:prstGeom>
          <a:noFill/>
          <a:ln>
            <a:noFill/>
          </a:ln>
        </p:spPr>
        <p:txBody>
          <a:bodyPr anchorCtr="0" anchor="t"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PoE+</a:t>
            </a:r>
            <a:endParaRPr b="0" i="0" sz="13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options</a:t>
            </a:r>
            <a:endParaRPr b="0" i="0" sz="1300" u="none" cap="none" strike="noStrike">
              <a:solidFill>
                <a:schemeClr val="dk1"/>
              </a:solidFill>
              <a:latin typeface="Proxima Nova"/>
              <a:ea typeface="Proxima Nova"/>
              <a:cs typeface="Proxima Nova"/>
              <a:sym typeface="Proxima Nova"/>
            </a:endParaRPr>
          </a:p>
        </p:txBody>
      </p:sp>
      <p:sp>
        <p:nvSpPr>
          <p:cNvPr id="635" name="Google Shape;635;p70"/>
          <p:cNvSpPr/>
          <p:nvPr/>
        </p:nvSpPr>
        <p:spPr>
          <a:xfrm>
            <a:off x="13408684" y="8629578"/>
            <a:ext cx="1279200" cy="831300"/>
          </a:xfrm>
          <a:prstGeom prst="rect">
            <a:avLst/>
          </a:prstGeom>
          <a:noFill/>
          <a:ln>
            <a:noFill/>
          </a:ln>
        </p:spPr>
        <p:txBody>
          <a:bodyPr anchorCtr="0" anchor="t" bIns="45725" lIns="91400" spcFirstLastPara="1" rIns="91400" wrap="square" tIns="45725">
            <a:noAutofit/>
          </a:bodyPr>
          <a:lstStyle/>
          <a:p>
            <a:pPr indent="0" lvl="1" marL="38100" marR="0" rtl="0" algn="l">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1G SFP</a:t>
            </a:r>
            <a:endParaRPr b="0" i="0" sz="13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Uplinks</a:t>
            </a:r>
            <a:endParaRPr b="0" i="0" sz="2400" u="none" cap="none" strike="noStrike">
              <a:solidFill>
                <a:srgbClr val="525252"/>
              </a:solidFill>
              <a:latin typeface="Proxima Nova"/>
              <a:ea typeface="Proxima Nova"/>
              <a:cs typeface="Proxima Nova"/>
              <a:sym typeface="Proxima Nova"/>
            </a:endParaRPr>
          </a:p>
        </p:txBody>
      </p:sp>
      <p:pic>
        <p:nvPicPr>
          <p:cNvPr id="636" name="Google Shape;636;p70"/>
          <p:cNvPicPr preferRelativeResize="0"/>
          <p:nvPr/>
        </p:nvPicPr>
        <p:blipFill rotWithShape="1">
          <a:blip r:embed="rId3">
            <a:alphaModFix/>
          </a:blip>
          <a:srcRect b="0" l="0" r="0" t="0"/>
          <a:stretch/>
        </p:blipFill>
        <p:spPr>
          <a:xfrm>
            <a:off x="13659989" y="7709339"/>
            <a:ext cx="776591" cy="776591"/>
          </a:xfrm>
          <a:prstGeom prst="rect">
            <a:avLst/>
          </a:prstGeom>
          <a:noFill/>
          <a:ln>
            <a:noFill/>
          </a:ln>
        </p:spPr>
      </p:pic>
      <p:pic>
        <p:nvPicPr>
          <p:cNvPr id="637" name="Google Shape;637;p70"/>
          <p:cNvPicPr preferRelativeResize="0"/>
          <p:nvPr/>
        </p:nvPicPr>
        <p:blipFill rotWithShape="1">
          <a:blip r:embed="rId4">
            <a:alphaModFix/>
          </a:blip>
          <a:srcRect b="0" l="0" r="0" t="0"/>
          <a:stretch/>
        </p:blipFill>
        <p:spPr>
          <a:xfrm>
            <a:off x="11946350" y="7638291"/>
            <a:ext cx="777873" cy="777873"/>
          </a:xfrm>
          <a:prstGeom prst="rect">
            <a:avLst/>
          </a:prstGeom>
          <a:noFill/>
          <a:ln>
            <a:noFill/>
          </a:ln>
        </p:spPr>
      </p:pic>
      <p:grpSp>
        <p:nvGrpSpPr>
          <p:cNvPr id="638" name="Google Shape;638;p70"/>
          <p:cNvGrpSpPr/>
          <p:nvPr/>
        </p:nvGrpSpPr>
        <p:grpSpPr>
          <a:xfrm>
            <a:off x="15719195" y="7797447"/>
            <a:ext cx="831020" cy="572731"/>
            <a:chOff x="15867527" y="2823882"/>
            <a:chExt cx="968103" cy="838920"/>
          </a:xfrm>
        </p:grpSpPr>
        <p:sp>
          <p:nvSpPr>
            <p:cNvPr id="639" name="Google Shape;639;p70"/>
            <p:cNvSpPr/>
            <p:nvPr/>
          </p:nvSpPr>
          <p:spPr>
            <a:xfrm>
              <a:off x="15867530" y="2823882"/>
              <a:ext cx="968100" cy="215100"/>
            </a:xfrm>
            <a:prstGeom prst="roundRect">
              <a:avLst>
                <a:gd fmla="val 16667" name="adj"/>
              </a:avLst>
            </a:prstGeom>
            <a:noFill/>
            <a:ln cap="flat" cmpd="sng" w="9525">
              <a:solidFill>
                <a:schemeClr val="lt1"/>
              </a:solidFill>
              <a:prstDash val="solid"/>
              <a:round/>
              <a:headEnd len="sm" w="sm" type="none"/>
              <a:tailEnd len="sm" w="sm" type="none"/>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Proxima Nova"/>
                <a:ea typeface="Proxima Nova"/>
                <a:cs typeface="Proxima Nova"/>
                <a:sym typeface="Proxima Nova"/>
              </a:endParaRPr>
            </a:p>
          </p:txBody>
        </p:sp>
        <p:sp>
          <p:nvSpPr>
            <p:cNvPr id="640" name="Google Shape;640;p70"/>
            <p:cNvSpPr/>
            <p:nvPr/>
          </p:nvSpPr>
          <p:spPr>
            <a:xfrm>
              <a:off x="15867528" y="3136446"/>
              <a:ext cx="968100" cy="215100"/>
            </a:xfrm>
            <a:prstGeom prst="roundRect">
              <a:avLst>
                <a:gd fmla="val 16667" name="adj"/>
              </a:avLst>
            </a:prstGeom>
            <a:noFill/>
            <a:ln cap="flat" cmpd="sng" w="9525">
              <a:solidFill>
                <a:schemeClr val="lt1"/>
              </a:solidFill>
              <a:prstDash val="solid"/>
              <a:round/>
              <a:headEnd len="sm" w="sm" type="none"/>
              <a:tailEnd len="sm" w="sm" type="none"/>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Proxima Nova"/>
                <a:ea typeface="Proxima Nova"/>
                <a:cs typeface="Proxima Nova"/>
                <a:sym typeface="Proxima Nova"/>
              </a:endParaRPr>
            </a:p>
          </p:txBody>
        </p:sp>
        <p:sp>
          <p:nvSpPr>
            <p:cNvPr id="641" name="Google Shape;641;p70"/>
            <p:cNvSpPr/>
            <p:nvPr/>
          </p:nvSpPr>
          <p:spPr>
            <a:xfrm>
              <a:off x="15867527" y="3447702"/>
              <a:ext cx="968100" cy="215100"/>
            </a:xfrm>
            <a:prstGeom prst="roundRect">
              <a:avLst>
                <a:gd fmla="val 16667" name="adj"/>
              </a:avLst>
            </a:prstGeom>
            <a:noFill/>
            <a:ln cap="flat" cmpd="sng" w="9525">
              <a:solidFill>
                <a:schemeClr val="lt1"/>
              </a:solidFill>
              <a:prstDash val="solid"/>
              <a:round/>
              <a:headEnd len="sm" w="sm" type="none"/>
              <a:tailEnd len="sm" w="sm" type="none"/>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Proxima Nova"/>
                <a:ea typeface="Proxima Nova"/>
                <a:cs typeface="Proxima Nova"/>
                <a:sym typeface="Proxima Nova"/>
              </a:endParaRPr>
            </a:p>
          </p:txBody>
        </p:sp>
      </p:grpSp>
      <p:sp>
        <p:nvSpPr>
          <p:cNvPr id="642" name="Google Shape;642;p70"/>
          <p:cNvSpPr/>
          <p:nvPr/>
        </p:nvSpPr>
        <p:spPr>
          <a:xfrm>
            <a:off x="15434214" y="8632198"/>
            <a:ext cx="1419300" cy="831300"/>
          </a:xfrm>
          <a:prstGeom prst="rect">
            <a:avLst/>
          </a:prstGeom>
          <a:noFill/>
          <a:ln>
            <a:noFill/>
          </a:ln>
        </p:spPr>
        <p:txBody>
          <a:bodyPr anchorCtr="0" anchor="t" bIns="45725" lIns="91400" spcFirstLastPara="1" rIns="91400" wrap="square" tIns="45725">
            <a:noAutofit/>
          </a:bodyPr>
          <a:lstStyle/>
          <a:p>
            <a:pPr indent="0" lvl="1" marL="38100" marR="0" rtl="0" algn="ctr">
              <a:lnSpc>
                <a:spcPct val="100000"/>
              </a:lnSpc>
              <a:spcBef>
                <a:spcPts val="0"/>
              </a:spcBef>
              <a:spcAft>
                <a:spcPts val="0"/>
              </a:spcAft>
              <a:buClr>
                <a:schemeClr val="lt1"/>
              </a:buClr>
              <a:buSzPts val="2400"/>
              <a:buFont typeface="Proxima Nova"/>
              <a:buNone/>
            </a:pPr>
            <a:r>
              <a:rPr b="0" i="0" lang="en-US" sz="2400" u="none" cap="none" strike="noStrike">
                <a:solidFill>
                  <a:schemeClr val="lt1"/>
                </a:solidFill>
                <a:latin typeface="Proxima Nova"/>
                <a:ea typeface="Proxima Nova"/>
                <a:cs typeface="Proxima Nova"/>
                <a:sym typeface="Proxima Nova"/>
              </a:rPr>
              <a:t>80G </a:t>
            </a:r>
            <a:endParaRPr b="0" i="0" sz="13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chemeClr val="lt1"/>
              </a:buClr>
              <a:buSzPts val="2400"/>
              <a:buFont typeface="Proxima Nova"/>
              <a:buNone/>
            </a:pPr>
            <a:r>
              <a:rPr b="0" i="0" lang="en-US" sz="2400" u="none" cap="none" strike="noStrike">
                <a:solidFill>
                  <a:schemeClr val="lt1"/>
                </a:solidFill>
                <a:latin typeface="Proxima Nova"/>
                <a:ea typeface="Proxima Nova"/>
                <a:cs typeface="Proxima Nova"/>
                <a:sym typeface="Proxima Nova"/>
              </a:rPr>
              <a:t>Stacking</a:t>
            </a:r>
            <a:endParaRPr b="0" i="0" sz="2400" u="none" cap="none" strike="noStrike">
              <a:solidFill>
                <a:schemeClr val="lt1"/>
              </a:solidFill>
              <a:latin typeface="Proxima Nova"/>
              <a:ea typeface="Proxima Nova"/>
              <a:cs typeface="Proxima Nova"/>
              <a:sym typeface="Proxima Nova"/>
            </a:endParaRPr>
          </a:p>
        </p:txBody>
      </p:sp>
      <p:cxnSp>
        <p:nvCxnSpPr>
          <p:cNvPr id="643" name="Google Shape;643;p70"/>
          <p:cNvCxnSpPr/>
          <p:nvPr/>
        </p:nvCxnSpPr>
        <p:spPr>
          <a:xfrm>
            <a:off x="13235220" y="5419007"/>
            <a:ext cx="0" cy="822300"/>
          </a:xfrm>
          <a:prstGeom prst="straightConnector1">
            <a:avLst/>
          </a:prstGeom>
          <a:noFill/>
          <a:ln cap="flat" cmpd="sng" w="9525">
            <a:solidFill>
              <a:srgbClr val="BFBFBF"/>
            </a:solidFill>
            <a:prstDash val="dot"/>
            <a:round/>
            <a:headEnd len="sm" w="sm" type="none"/>
            <a:tailEnd len="sm" w="sm" type="none"/>
          </a:ln>
        </p:spPr>
      </p:cxnSp>
      <p:cxnSp>
        <p:nvCxnSpPr>
          <p:cNvPr id="644" name="Google Shape;644;p70"/>
          <p:cNvCxnSpPr/>
          <p:nvPr/>
        </p:nvCxnSpPr>
        <p:spPr>
          <a:xfrm>
            <a:off x="13235220" y="7821391"/>
            <a:ext cx="0" cy="822300"/>
          </a:xfrm>
          <a:prstGeom prst="straightConnector1">
            <a:avLst/>
          </a:prstGeom>
          <a:noFill/>
          <a:ln cap="flat" cmpd="sng" w="9525">
            <a:solidFill>
              <a:srgbClr val="BFBFBF"/>
            </a:solidFill>
            <a:prstDash val="dot"/>
            <a:round/>
            <a:headEnd len="sm" w="sm" type="none"/>
            <a:tailEnd len="sm" w="sm" type="none"/>
          </a:ln>
        </p:spPr>
      </p:cxnSp>
      <p:cxnSp>
        <p:nvCxnSpPr>
          <p:cNvPr id="645" name="Google Shape;645;p70"/>
          <p:cNvCxnSpPr/>
          <p:nvPr/>
        </p:nvCxnSpPr>
        <p:spPr>
          <a:xfrm>
            <a:off x="15025005" y="7821391"/>
            <a:ext cx="0" cy="822300"/>
          </a:xfrm>
          <a:prstGeom prst="straightConnector1">
            <a:avLst/>
          </a:prstGeom>
          <a:noFill/>
          <a:ln cap="flat" cmpd="sng" w="9525">
            <a:solidFill>
              <a:srgbClr val="BFBFBF"/>
            </a:solidFill>
            <a:prstDash val="dot"/>
            <a:round/>
            <a:headEnd len="sm" w="sm" type="none"/>
            <a:tailEnd len="sm" w="sm" type="none"/>
          </a:ln>
        </p:spPr>
      </p:cxnSp>
      <p:sp>
        <p:nvSpPr>
          <p:cNvPr id="646" name="Google Shape;646;p70"/>
          <p:cNvSpPr/>
          <p:nvPr/>
        </p:nvSpPr>
        <p:spPr>
          <a:xfrm>
            <a:off x="3930121" y="10674057"/>
            <a:ext cx="2097600" cy="860700"/>
          </a:xfrm>
          <a:prstGeom prst="roundRect">
            <a:avLst>
              <a:gd fmla="val 16667" name="adj"/>
            </a:avLst>
          </a:prstGeom>
          <a:solidFill>
            <a:schemeClr val="accent1"/>
          </a:solidFill>
          <a:ln>
            <a:noFill/>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chemeClr val="lt1"/>
              </a:buClr>
              <a:buSzPts val="4000"/>
              <a:buFont typeface="Proxima Nova"/>
              <a:buNone/>
            </a:pPr>
            <a:r>
              <a:rPr b="0" i="0" lang="en-US" sz="4000" u="none" cap="none" strike="noStrike">
                <a:solidFill>
                  <a:schemeClr val="lt1"/>
                </a:solidFill>
                <a:latin typeface="Proxima Nova"/>
                <a:ea typeface="Proxima Nova"/>
                <a:cs typeface="Proxima Nova"/>
                <a:sym typeface="Proxima Nova"/>
              </a:rPr>
              <a:t>MS225</a:t>
            </a:r>
            <a:endParaRPr sz="1300">
              <a:solidFill>
                <a:schemeClr val="dk1"/>
              </a:solidFill>
              <a:latin typeface="Proxima Nova"/>
              <a:ea typeface="Proxima Nova"/>
              <a:cs typeface="Proxima Nova"/>
              <a:sym typeface="Proxima Nova"/>
            </a:endParaRPr>
          </a:p>
        </p:txBody>
      </p:sp>
      <p:pic>
        <p:nvPicPr>
          <p:cNvPr id="647" name="Google Shape;647;p70"/>
          <p:cNvPicPr preferRelativeResize="0"/>
          <p:nvPr/>
        </p:nvPicPr>
        <p:blipFill rotWithShape="1">
          <a:blip r:embed="rId6">
            <a:alphaModFix/>
          </a:blip>
          <a:srcRect b="0" l="0" r="0" t="0"/>
          <a:stretch/>
        </p:blipFill>
        <p:spPr>
          <a:xfrm>
            <a:off x="6176799" y="9870335"/>
            <a:ext cx="4910400" cy="2023802"/>
          </a:xfrm>
          <a:prstGeom prst="rect">
            <a:avLst/>
          </a:prstGeom>
          <a:noFill/>
          <a:ln>
            <a:noFill/>
          </a:ln>
        </p:spPr>
      </p:pic>
      <p:sp>
        <p:nvSpPr>
          <p:cNvPr id="648" name="Google Shape;648;p70"/>
          <p:cNvSpPr/>
          <p:nvPr/>
        </p:nvSpPr>
        <p:spPr>
          <a:xfrm>
            <a:off x="11713369" y="11024964"/>
            <a:ext cx="1244100" cy="831300"/>
          </a:xfrm>
          <a:prstGeom prst="rect">
            <a:avLst/>
          </a:prstGeom>
          <a:noFill/>
          <a:ln>
            <a:noFill/>
          </a:ln>
        </p:spPr>
        <p:txBody>
          <a:bodyPr anchorCtr="0" anchor="t"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PoE+</a:t>
            </a:r>
            <a:endParaRPr b="0" i="0" sz="13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options</a:t>
            </a:r>
            <a:endParaRPr b="0" i="0" sz="1300" u="none" cap="none" strike="noStrike">
              <a:solidFill>
                <a:schemeClr val="dk1"/>
              </a:solidFill>
              <a:latin typeface="Proxima Nova"/>
              <a:ea typeface="Proxima Nova"/>
              <a:cs typeface="Proxima Nova"/>
              <a:sym typeface="Proxima Nova"/>
            </a:endParaRPr>
          </a:p>
        </p:txBody>
      </p:sp>
      <p:sp>
        <p:nvSpPr>
          <p:cNvPr id="649" name="Google Shape;649;p70"/>
          <p:cNvSpPr/>
          <p:nvPr/>
        </p:nvSpPr>
        <p:spPr>
          <a:xfrm>
            <a:off x="13303534" y="11019089"/>
            <a:ext cx="1489500" cy="831300"/>
          </a:xfrm>
          <a:prstGeom prst="rect">
            <a:avLst/>
          </a:prstGeom>
          <a:noFill/>
          <a:ln>
            <a:noFill/>
          </a:ln>
        </p:spPr>
        <p:txBody>
          <a:bodyPr anchorCtr="0" anchor="t" bIns="45725" lIns="91400" spcFirstLastPara="1" rIns="91400" wrap="square" tIns="45725">
            <a:noAutofit/>
          </a:bodyPr>
          <a:lstStyle/>
          <a:p>
            <a:pPr indent="0" lvl="1" marL="38100" marR="0" rtl="0" algn="l">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10G SFP+</a:t>
            </a:r>
            <a:endParaRPr b="0" i="0" sz="2400" u="none" cap="none" strike="noStrike">
              <a:solidFill>
                <a:srgbClr val="525252"/>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Uplinks</a:t>
            </a:r>
            <a:endParaRPr b="0" i="0" sz="2400" u="none" cap="none" strike="noStrike">
              <a:solidFill>
                <a:srgbClr val="525252"/>
              </a:solidFill>
              <a:latin typeface="Proxima Nova"/>
              <a:ea typeface="Proxima Nova"/>
              <a:cs typeface="Proxima Nova"/>
              <a:sym typeface="Proxima Nova"/>
            </a:endParaRPr>
          </a:p>
        </p:txBody>
      </p:sp>
      <p:pic>
        <p:nvPicPr>
          <p:cNvPr id="650" name="Google Shape;650;p70"/>
          <p:cNvPicPr preferRelativeResize="0"/>
          <p:nvPr/>
        </p:nvPicPr>
        <p:blipFill rotWithShape="1">
          <a:blip r:embed="rId3">
            <a:alphaModFix/>
          </a:blip>
          <a:srcRect b="0" l="0" r="0" t="0"/>
          <a:stretch/>
        </p:blipFill>
        <p:spPr>
          <a:xfrm>
            <a:off x="13659989" y="10096229"/>
            <a:ext cx="776591" cy="776591"/>
          </a:xfrm>
          <a:prstGeom prst="rect">
            <a:avLst/>
          </a:prstGeom>
          <a:noFill/>
          <a:ln>
            <a:noFill/>
          </a:ln>
        </p:spPr>
      </p:pic>
      <p:pic>
        <p:nvPicPr>
          <p:cNvPr id="651" name="Google Shape;651;p70"/>
          <p:cNvPicPr preferRelativeResize="0"/>
          <p:nvPr/>
        </p:nvPicPr>
        <p:blipFill rotWithShape="1">
          <a:blip r:embed="rId4">
            <a:alphaModFix/>
          </a:blip>
          <a:srcRect b="0" l="0" r="0" t="0"/>
          <a:stretch/>
        </p:blipFill>
        <p:spPr>
          <a:xfrm>
            <a:off x="11946350" y="10025182"/>
            <a:ext cx="777873" cy="777873"/>
          </a:xfrm>
          <a:prstGeom prst="rect">
            <a:avLst/>
          </a:prstGeom>
          <a:noFill/>
          <a:ln>
            <a:noFill/>
          </a:ln>
        </p:spPr>
      </p:pic>
      <p:grpSp>
        <p:nvGrpSpPr>
          <p:cNvPr id="652" name="Google Shape;652;p70"/>
          <p:cNvGrpSpPr/>
          <p:nvPr/>
        </p:nvGrpSpPr>
        <p:grpSpPr>
          <a:xfrm>
            <a:off x="15719195" y="10184338"/>
            <a:ext cx="831020" cy="572731"/>
            <a:chOff x="15867527" y="2823882"/>
            <a:chExt cx="968103" cy="838920"/>
          </a:xfrm>
        </p:grpSpPr>
        <p:sp>
          <p:nvSpPr>
            <p:cNvPr id="653" name="Google Shape;653;p70"/>
            <p:cNvSpPr/>
            <p:nvPr/>
          </p:nvSpPr>
          <p:spPr>
            <a:xfrm>
              <a:off x="15867530" y="2823882"/>
              <a:ext cx="968100" cy="215100"/>
            </a:xfrm>
            <a:prstGeom prst="roundRect">
              <a:avLst>
                <a:gd fmla="val 16667" name="adj"/>
              </a:avLst>
            </a:prstGeom>
            <a:noFill/>
            <a:ln cap="flat" cmpd="sng" w="9525">
              <a:solidFill>
                <a:schemeClr val="lt1"/>
              </a:solidFill>
              <a:prstDash val="solid"/>
              <a:round/>
              <a:headEnd len="sm" w="sm" type="none"/>
              <a:tailEnd len="sm" w="sm" type="none"/>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Proxima Nova"/>
                <a:ea typeface="Proxima Nova"/>
                <a:cs typeface="Proxima Nova"/>
                <a:sym typeface="Proxima Nova"/>
              </a:endParaRPr>
            </a:p>
          </p:txBody>
        </p:sp>
        <p:sp>
          <p:nvSpPr>
            <p:cNvPr id="654" name="Google Shape;654;p70"/>
            <p:cNvSpPr/>
            <p:nvPr/>
          </p:nvSpPr>
          <p:spPr>
            <a:xfrm>
              <a:off x="15867528" y="3136446"/>
              <a:ext cx="968100" cy="215100"/>
            </a:xfrm>
            <a:prstGeom prst="roundRect">
              <a:avLst>
                <a:gd fmla="val 16667" name="adj"/>
              </a:avLst>
            </a:prstGeom>
            <a:noFill/>
            <a:ln cap="flat" cmpd="sng" w="9525">
              <a:solidFill>
                <a:schemeClr val="lt1"/>
              </a:solidFill>
              <a:prstDash val="solid"/>
              <a:round/>
              <a:headEnd len="sm" w="sm" type="none"/>
              <a:tailEnd len="sm" w="sm" type="none"/>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Proxima Nova"/>
                <a:ea typeface="Proxima Nova"/>
                <a:cs typeface="Proxima Nova"/>
                <a:sym typeface="Proxima Nova"/>
              </a:endParaRPr>
            </a:p>
          </p:txBody>
        </p:sp>
        <p:sp>
          <p:nvSpPr>
            <p:cNvPr id="655" name="Google Shape;655;p70"/>
            <p:cNvSpPr/>
            <p:nvPr/>
          </p:nvSpPr>
          <p:spPr>
            <a:xfrm>
              <a:off x="15867527" y="3447702"/>
              <a:ext cx="968100" cy="215100"/>
            </a:xfrm>
            <a:prstGeom prst="roundRect">
              <a:avLst>
                <a:gd fmla="val 16667" name="adj"/>
              </a:avLst>
            </a:prstGeom>
            <a:noFill/>
            <a:ln cap="flat" cmpd="sng" w="9525">
              <a:solidFill>
                <a:schemeClr val="lt1"/>
              </a:solidFill>
              <a:prstDash val="solid"/>
              <a:round/>
              <a:headEnd len="sm" w="sm" type="none"/>
              <a:tailEnd len="sm" w="sm" type="none"/>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Proxima Nova"/>
                <a:ea typeface="Proxima Nova"/>
                <a:cs typeface="Proxima Nova"/>
                <a:sym typeface="Proxima Nova"/>
              </a:endParaRPr>
            </a:p>
          </p:txBody>
        </p:sp>
      </p:grpSp>
      <p:sp>
        <p:nvSpPr>
          <p:cNvPr id="656" name="Google Shape;656;p70"/>
          <p:cNvSpPr/>
          <p:nvPr/>
        </p:nvSpPr>
        <p:spPr>
          <a:xfrm>
            <a:off x="15434214" y="11019089"/>
            <a:ext cx="1419300" cy="831300"/>
          </a:xfrm>
          <a:prstGeom prst="rect">
            <a:avLst/>
          </a:prstGeom>
          <a:noFill/>
          <a:ln>
            <a:noFill/>
          </a:ln>
        </p:spPr>
        <p:txBody>
          <a:bodyPr anchorCtr="0" anchor="t" bIns="45725" lIns="91400" spcFirstLastPara="1" rIns="91400" wrap="square" tIns="45725">
            <a:noAutofit/>
          </a:bodyPr>
          <a:lstStyle/>
          <a:p>
            <a:pPr indent="0" lvl="1" marL="38100" marR="0" rtl="0" algn="ctr">
              <a:lnSpc>
                <a:spcPct val="100000"/>
              </a:lnSpc>
              <a:spcBef>
                <a:spcPts val="0"/>
              </a:spcBef>
              <a:spcAft>
                <a:spcPts val="0"/>
              </a:spcAft>
              <a:buClr>
                <a:schemeClr val="lt1"/>
              </a:buClr>
              <a:buSzPts val="2400"/>
              <a:buFont typeface="Proxima Nova"/>
              <a:buNone/>
            </a:pPr>
            <a:r>
              <a:rPr b="0" i="0" lang="en-US" sz="2400" u="none" cap="none" strike="noStrike">
                <a:solidFill>
                  <a:schemeClr val="lt1"/>
                </a:solidFill>
                <a:latin typeface="Proxima Nova"/>
                <a:ea typeface="Proxima Nova"/>
                <a:cs typeface="Proxima Nova"/>
                <a:sym typeface="Proxima Nova"/>
              </a:rPr>
              <a:t>80G </a:t>
            </a:r>
            <a:endParaRPr b="0" i="0" sz="13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chemeClr val="lt1"/>
              </a:buClr>
              <a:buSzPts val="2400"/>
              <a:buFont typeface="Proxima Nova"/>
              <a:buNone/>
            </a:pPr>
            <a:r>
              <a:rPr b="0" i="0" lang="en-US" sz="2400" u="none" cap="none" strike="noStrike">
                <a:solidFill>
                  <a:schemeClr val="lt1"/>
                </a:solidFill>
                <a:latin typeface="Proxima Nova"/>
                <a:ea typeface="Proxima Nova"/>
                <a:cs typeface="Proxima Nova"/>
                <a:sym typeface="Proxima Nova"/>
              </a:rPr>
              <a:t>Stacking</a:t>
            </a:r>
            <a:endParaRPr b="0" i="0" sz="2400" u="none" cap="none" strike="noStrike">
              <a:solidFill>
                <a:schemeClr val="lt1"/>
              </a:solidFill>
              <a:latin typeface="Proxima Nova"/>
              <a:ea typeface="Proxima Nova"/>
              <a:cs typeface="Proxima Nova"/>
              <a:sym typeface="Proxima Nova"/>
            </a:endParaRPr>
          </a:p>
        </p:txBody>
      </p:sp>
      <p:cxnSp>
        <p:nvCxnSpPr>
          <p:cNvPr id="657" name="Google Shape;657;p70"/>
          <p:cNvCxnSpPr/>
          <p:nvPr/>
        </p:nvCxnSpPr>
        <p:spPr>
          <a:xfrm>
            <a:off x="13235220" y="10208282"/>
            <a:ext cx="0" cy="822300"/>
          </a:xfrm>
          <a:prstGeom prst="straightConnector1">
            <a:avLst/>
          </a:prstGeom>
          <a:noFill/>
          <a:ln cap="flat" cmpd="sng" w="9525">
            <a:solidFill>
              <a:srgbClr val="BFBFBF"/>
            </a:solidFill>
            <a:prstDash val="dot"/>
            <a:round/>
            <a:headEnd len="sm" w="sm" type="none"/>
            <a:tailEnd len="sm" w="sm" type="none"/>
          </a:ln>
        </p:spPr>
      </p:cxnSp>
      <p:cxnSp>
        <p:nvCxnSpPr>
          <p:cNvPr id="658" name="Google Shape;658;p70"/>
          <p:cNvCxnSpPr/>
          <p:nvPr/>
        </p:nvCxnSpPr>
        <p:spPr>
          <a:xfrm>
            <a:off x="15025005" y="10208282"/>
            <a:ext cx="0" cy="822300"/>
          </a:xfrm>
          <a:prstGeom prst="straightConnector1">
            <a:avLst/>
          </a:prstGeom>
          <a:noFill/>
          <a:ln cap="flat" cmpd="sng" w="9525">
            <a:solidFill>
              <a:srgbClr val="BFBFBF"/>
            </a:solidFill>
            <a:prstDash val="dot"/>
            <a:round/>
            <a:headEnd len="sm" w="sm" type="none"/>
            <a:tailEnd len="sm" w="sm" type="none"/>
          </a:ln>
        </p:spPr>
      </p:cxnSp>
      <p:sp>
        <p:nvSpPr>
          <p:cNvPr id="659" name="Google Shape;659;p70"/>
          <p:cNvSpPr/>
          <p:nvPr/>
        </p:nvSpPr>
        <p:spPr>
          <a:xfrm>
            <a:off x="19624381" y="8593550"/>
            <a:ext cx="1377600" cy="831300"/>
          </a:xfrm>
          <a:prstGeom prst="rect">
            <a:avLst/>
          </a:prstGeom>
          <a:noFill/>
          <a:ln>
            <a:noFill/>
          </a:ln>
        </p:spPr>
        <p:txBody>
          <a:bodyPr anchorCtr="0" anchor="t"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RPS</a:t>
            </a:r>
            <a:endParaRPr b="0" i="0" sz="13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Optional</a:t>
            </a:r>
            <a:endParaRPr b="0" i="0" sz="2400" u="none" cap="none" strike="noStrike">
              <a:solidFill>
                <a:srgbClr val="525252"/>
              </a:solidFill>
              <a:latin typeface="Proxima Nova"/>
              <a:ea typeface="Proxima Nova"/>
              <a:cs typeface="Proxima Nova"/>
              <a:sym typeface="Proxima Nova"/>
            </a:endParaRPr>
          </a:p>
        </p:txBody>
      </p:sp>
      <p:pic>
        <p:nvPicPr>
          <p:cNvPr id="660" name="Google Shape;660;p70"/>
          <p:cNvPicPr preferRelativeResize="0"/>
          <p:nvPr/>
        </p:nvPicPr>
        <p:blipFill rotWithShape="1">
          <a:blip r:embed="rId7">
            <a:alphaModFix/>
          </a:blip>
          <a:srcRect b="0" l="0" r="0" t="0"/>
          <a:stretch/>
        </p:blipFill>
        <p:spPr>
          <a:xfrm>
            <a:off x="19822069" y="7567339"/>
            <a:ext cx="982224" cy="982224"/>
          </a:xfrm>
          <a:prstGeom prst="rect">
            <a:avLst/>
          </a:prstGeom>
          <a:noFill/>
          <a:ln>
            <a:noFill/>
          </a:ln>
        </p:spPr>
      </p:pic>
      <p:sp>
        <p:nvSpPr>
          <p:cNvPr id="661" name="Google Shape;661;p70"/>
          <p:cNvSpPr/>
          <p:nvPr/>
        </p:nvSpPr>
        <p:spPr>
          <a:xfrm>
            <a:off x="17777155" y="8629578"/>
            <a:ext cx="1358400" cy="831300"/>
          </a:xfrm>
          <a:prstGeom prst="rect">
            <a:avLst/>
          </a:prstGeom>
          <a:noFill/>
          <a:ln>
            <a:noFill/>
          </a:ln>
        </p:spPr>
        <p:txBody>
          <a:bodyPr anchorCtr="0" anchor="t"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L3 Static</a:t>
            </a:r>
            <a:endParaRPr b="0" i="0" sz="13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Routing</a:t>
            </a:r>
            <a:endParaRPr b="0" i="0" sz="2400" u="none" cap="none" strike="noStrike">
              <a:solidFill>
                <a:srgbClr val="525252"/>
              </a:solidFill>
              <a:latin typeface="Proxima Nova"/>
              <a:ea typeface="Proxima Nova"/>
              <a:cs typeface="Proxima Nova"/>
              <a:sym typeface="Proxima Nova"/>
            </a:endParaRPr>
          </a:p>
        </p:txBody>
      </p:sp>
      <p:cxnSp>
        <p:nvCxnSpPr>
          <p:cNvPr id="662" name="Google Shape;662;p70"/>
          <p:cNvCxnSpPr/>
          <p:nvPr/>
        </p:nvCxnSpPr>
        <p:spPr>
          <a:xfrm>
            <a:off x="19440370" y="7684893"/>
            <a:ext cx="0" cy="822300"/>
          </a:xfrm>
          <a:prstGeom prst="straightConnector1">
            <a:avLst/>
          </a:prstGeom>
          <a:noFill/>
          <a:ln cap="flat" cmpd="sng" w="9525">
            <a:solidFill>
              <a:srgbClr val="BFBFBF"/>
            </a:solidFill>
            <a:prstDash val="dot"/>
            <a:round/>
            <a:headEnd len="sm" w="sm" type="none"/>
            <a:tailEnd len="sm" w="sm" type="none"/>
          </a:ln>
        </p:spPr>
      </p:cxnSp>
      <p:cxnSp>
        <p:nvCxnSpPr>
          <p:cNvPr id="663" name="Google Shape;663;p70"/>
          <p:cNvCxnSpPr/>
          <p:nvPr/>
        </p:nvCxnSpPr>
        <p:spPr>
          <a:xfrm>
            <a:off x="17602588" y="7746564"/>
            <a:ext cx="0" cy="822300"/>
          </a:xfrm>
          <a:prstGeom prst="straightConnector1">
            <a:avLst/>
          </a:prstGeom>
          <a:noFill/>
          <a:ln cap="flat" cmpd="sng" w="9525">
            <a:solidFill>
              <a:srgbClr val="BFBFBF"/>
            </a:solidFill>
            <a:prstDash val="dot"/>
            <a:round/>
            <a:headEnd len="sm" w="sm" type="none"/>
            <a:tailEnd len="sm" w="sm" type="none"/>
          </a:ln>
        </p:spPr>
      </p:cxnSp>
      <p:sp>
        <p:nvSpPr>
          <p:cNvPr id="664" name="Google Shape;664;p70"/>
          <p:cNvSpPr/>
          <p:nvPr/>
        </p:nvSpPr>
        <p:spPr>
          <a:xfrm>
            <a:off x="19624381" y="10991736"/>
            <a:ext cx="1377600" cy="831300"/>
          </a:xfrm>
          <a:prstGeom prst="rect">
            <a:avLst/>
          </a:prstGeom>
          <a:noFill/>
          <a:ln>
            <a:noFill/>
          </a:ln>
        </p:spPr>
        <p:txBody>
          <a:bodyPr anchorCtr="0" anchor="t"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RPS</a:t>
            </a:r>
            <a:endParaRPr b="0" i="0" sz="13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Optional</a:t>
            </a:r>
            <a:endParaRPr b="0" i="0" sz="2400" u="none" cap="none" strike="noStrike">
              <a:solidFill>
                <a:srgbClr val="525252"/>
              </a:solidFill>
              <a:latin typeface="Proxima Nova"/>
              <a:ea typeface="Proxima Nova"/>
              <a:cs typeface="Proxima Nova"/>
              <a:sym typeface="Proxima Nova"/>
            </a:endParaRPr>
          </a:p>
        </p:txBody>
      </p:sp>
      <p:grpSp>
        <p:nvGrpSpPr>
          <p:cNvPr id="665" name="Google Shape;665;p70"/>
          <p:cNvGrpSpPr/>
          <p:nvPr/>
        </p:nvGrpSpPr>
        <p:grpSpPr>
          <a:xfrm>
            <a:off x="17882283" y="7448808"/>
            <a:ext cx="1055637" cy="1126597"/>
            <a:chOff x="18714877" y="7942128"/>
            <a:chExt cx="943628" cy="943628"/>
          </a:xfrm>
        </p:grpSpPr>
        <p:pic>
          <p:nvPicPr>
            <p:cNvPr id="666" name="Google Shape;666;p70"/>
            <p:cNvPicPr preferRelativeResize="0"/>
            <p:nvPr/>
          </p:nvPicPr>
          <p:blipFill rotWithShape="1">
            <a:blip r:embed="rId8">
              <a:alphaModFix/>
            </a:blip>
            <a:srcRect b="0" l="0" r="0" t="0"/>
            <a:stretch/>
          </p:blipFill>
          <p:spPr>
            <a:xfrm>
              <a:off x="18714877" y="7942128"/>
              <a:ext cx="943628" cy="943628"/>
            </a:xfrm>
            <a:prstGeom prst="rect">
              <a:avLst/>
            </a:prstGeom>
            <a:noFill/>
            <a:ln>
              <a:noFill/>
            </a:ln>
          </p:spPr>
        </p:pic>
        <p:sp>
          <p:nvSpPr>
            <p:cNvPr id="667" name="Google Shape;667;p70"/>
            <p:cNvSpPr/>
            <p:nvPr/>
          </p:nvSpPr>
          <p:spPr>
            <a:xfrm>
              <a:off x="18781302" y="8152419"/>
              <a:ext cx="811500" cy="523200"/>
            </a:xfrm>
            <a:prstGeom prst="rect">
              <a:avLst/>
            </a:prstGeom>
            <a:noFill/>
            <a:ln>
              <a:noFill/>
            </a:ln>
          </p:spPr>
          <p:txBody>
            <a:bodyPr anchorCtr="0" anchor="t" bIns="45725" lIns="91400" spcFirstLastPara="1" rIns="91400" wrap="square" tIns="45725">
              <a:noAutofit/>
            </a:bodyPr>
            <a:lstStyle/>
            <a:p>
              <a:pPr indent="0" lvl="1" marL="38100" marR="0" rtl="0" algn="l">
                <a:lnSpc>
                  <a:spcPct val="100000"/>
                </a:lnSpc>
                <a:spcBef>
                  <a:spcPts val="0"/>
                </a:spcBef>
                <a:spcAft>
                  <a:spcPts val="0"/>
                </a:spcAft>
                <a:buClr>
                  <a:srgbClr val="7F7F7F"/>
                </a:buClr>
                <a:buSzPts val="2900"/>
                <a:buFont typeface="Proxima Nova"/>
                <a:buNone/>
              </a:pPr>
              <a:r>
                <a:rPr b="0" i="0" lang="en-US" sz="2900" u="none" cap="none" strike="noStrike">
                  <a:solidFill>
                    <a:srgbClr val="7F7F7F"/>
                  </a:solidFill>
                  <a:latin typeface="Proxima Nova"/>
                  <a:ea typeface="Proxima Nova"/>
                  <a:cs typeface="Proxima Nova"/>
                  <a:sym typeface="Proxima Nova"/>
                </a:rPr>
                <a:t> L2</a:t>
              </a:r>
              <a:r>
                <a:rPr b="0" baseline="30000" i="0" lang="en-US" sz="2900" u="none" cap="none" strike="noStrike">
                  <a:solidFill>
                    <a:srgbClr val="7F7F7F"/>
                  </a:solidFill>
                  <a:latin typeface="Proxima Nova"/>
                  <a:ea typeface="Proxima Nova"/>
                  <a:cs typeface="Proxima Nova"/>
                  <a:sym typeface="Proxima Nova"/>
                </a:rPr>
                <a:t>+</a:t>
              </a:r>
              <a:endParaRPr b="0" baseline="30000" i="0" sz="3200" u="none" cap="none" strike="noStrike">
                <a:solidFill>
                  <a:srgbClr val="7F7F7F"/>
                </a:solidFill>
                <a:latin typeface="Proxima Nova"/>
                <a:ea typeface="Proxima Nova"/>
                <a:cs typeface="Proxima Nova"/>
                <a:sym typeface="Proxima Nova"/>
              </a:endParaRPr>
            </a:p>
          </p:txBody>
        </p:sp>
      </p:grpSp>
      <p:pic>
        <p:nvPicPr>
          <p:cNvPr id="668" name="Google Shape;668;p70"/>
          <p:cNvPicPr preferRelativeResize="0"/>
          <p:nvPr/>
        </p:nvPicPr>
        <p:blipFill rotWithShape="1">
          <a:blip r:embed="rId7">
            <a:alphaModFix/>
          </a:blip>
          <a:srcRect b="0" l="0" r="0" t="0"/>
          <a:stretch/>
        </p:blipFill>
        <p:spPr>
          <a:xfrm>
            <a:off x="19822069" y="9965525"/>
            <a:ext cx="982224" cy="982224"/>
          </a:xfrm>
          <a:prstGeom prst="rect">
            <a:avLst/>
          </a:prstGeom>
          <a:noFill/>
          <a:ln>
            <a:noFill/>
          </a:ln>
        </p:spPr>
      </p:pic>
      <p:sp>
        <p:nvSpPr>
          <p:cNvPr id="669" name="Google Shape;669;p70"/>
          <p:cNvSpPr/>
          <p:nvPr/>
        </p:nvSpPr>
        <p:spPr>
          <a:xfrm>
            <a:off x="17777155" y="11027764"/>
            <a:ext cx="1358400" cy="831300"/>
          </a:xfrm>
          <a:prstGeom prst="rect">
            <a:avLst/>
          </a:prstGeom>
          <a:noFill/>
          <a:ln>
            <a:noFill/>
          </a:ln>
        </p:spPr>
        <p:txBody>
          <a:bodyPr anchorCtr="0" anchor="t"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L3 Static</a:t>
            </a:r>
            <a:endParaRPr b="0" i="0" sz="13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Routing</a:t>
            </a:r>
            <a:endParaRPr b="0" i="0" sz="2400" u="none" cap="none" strike="noStrike">
              <a:solidFill>
                <a:srgbClr val="525252"/>
              </a:solidFill>
              <a:latin typeface="Proxima Nova"/>
              <a:ea typeface="Proxima Nova"/>
              <a:cs typeface="Proxima Nova"/>
              <a:sym typeface="Proxima Nova"/>
            </a:endParaRPr>
          </a:p>
        </p:txBody>
      </p:sp>
      <p:cxnSp>
        <p:nvCxnSpPr>
          <p:cNvPr id="670" name="Google Shape;670;p70"/>
          <p:cNvCxnSpPr/>
          <p:nvPr/>
        </p:nvCxnSpPr>
        <p:spPr>
          <a:xfrm>
            <a:off x="19440370" y="10083079"/>
            <a:ext cx="0" cy="822300"/>
          </a:xfrm>
          <a:prstGeom prst="straightConnector1">
            <a:avLst/>
          </a:prstGeom>
          <a:noFill/>
          <a:ln cap="flat" cmpd="sng" w="9525">
            <a:solidFill>
              <a:srgbClr val="BFBFBF"/>
            </a:solidFill>
            <a:prstDash val="dot"/>
            <a:round/>
            <a:headEnd len="sm" w="sm" type="none"/>
            <a:tailEnd len="sm" w="sm" type="none"/>
          </a:ln>
        </p:spPr>
      </p:cxnSp>
      <p:cxnSp>
        <p:nvCxnSpPr>
          <p:cNvPr id="671" name="Google Shape;671;p70"/>
          <p:cNvCxnSpPr/>
          <p:nvPr/>
        </p:nvCxnSpPr>
        <p:spPr>
          <a:xfrm>
            <a:off x="17602588" y="10144750"/>
            <a:ext cx="0" cy="822300"/>
          </a:xfrm>
          <a:prstGeom prst="straightConnector1">
            <a:avLst/>
          </a:prstGeom>
          <a:noFill/>
          <a:ln cap="flat" cmpd="sng" w="9525">
            <a:solidFill>
              <a:srgbClr val="BFBFBF"/>
            </a:solidFill>
            <a:prstDash val="dot"/>
            <a:round/>
            <a:headEnd len="sm" w="sm" type="none"/>
            <a:tailEnd len="sm" w="sm" type="none"/>
          </a:ln>
        </p:spPr>
      </p:cxnSp>
      <p:pic>
        <p:nvPicPr>
          <p:cNvPr id="672" name="Google Shape;672;p70"/>
          <p:cNvPicPr preferRelativeResize="0"/>
          <p:nvPr/>
        </p:nvPicPr>
        <p:blipFill rotWithShape="1">
          <a:blip r:embed="rId9">
            <a:alphaModFix/>
          </a:blip>
          <a:srcRect b="0" l="0" r="0" t="0"/>
          <a:stretch/>
        </p:blipFill>
        <p:spPr>
          <a:xfrm>
            <a:off x="6675675" y="2962117"/>
            <a:ext cx="4395791" cy="1917601"/>
          </a:xfrm>
          <a:prstGeom prst="rect">
            <a:avLst/>
          </a:prstGeom>
          <a:noFill/>
          <a:ln>
            <a:noFill/>
          </a:ln>
        </p:spPr>
      </p:pic>
      <p:sp>
        <p:nvSpPr>
          <p:cNvPr id="673" name="Google Shape;673;p70"/>
          <p:cNvSpPr/>
          <p:nvPr/>
        </p:nvSpPr>
        <p:spPr>
          <a:xfrm>
            <a:off x="15669933" y="3483724"/>
            <a:ext cx="1063200" cy="134400"/>
          </a:xfrm>
          <a:prstGeom prst="roundRect">
            <a:avLst>
              <a:gd fmla="val 16667" name="adj"/>
            </a:avLst>
          </a:prstGeom>
          <a:noFill/>
          <a:ln cap="flat" cmpd="sng" w="9525">
            <a:solidFill>
              <a:srgbClr val="666666"/>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l">
              <a:spcBef>
                <a:spcPts val="0"/>
              </a:spcBef>
              <a:spcAft>
                <a:spcPts val="0"/>
              </a:spcAft>
              <a:buClr>
                <a:schemeClr val="dk1"/>
              </a:buClr>
              <a:buSzPts val="3600"/>
              <a:buFont typeface="Proxima Nova"/>
              <a:buNone/>
            </a:pPr>
            <a:r>
              <a:t/>
            </a:r>
            <a:endParaRPr sz="3600">
              <a:solidFill>
                <a:schemeClr val="dk1"/>
              </a:solidFill>
              <a:latin typeface="Proxima Nova"/>
              <a:ea typeface="Proxima Nova"/>
              <a:cs typeface="Proxima Nova"/>
              <a:sym typeface="Proxima Nova"/>
            </a:endParaRPr>
          </a:p>
        </p:txBody>
      </p:sp>
      <p:sp>
        <p:nvSpPr>
          <p:cNvPr id="674" name="Google Shape;674;p70"/>
          <p:cNvSpPr/>
          <p:nvPr/>
        </p:nvSpPr>
        <p:spPr>
          <a:xfrm>
            <a:off x="15339620" y="3928518"/>
            <a:ext cx="1724100" cy="831300"/>
          </a:xfrm>
          <a:prstGeom prst="rect">
            <a:avLst/>
          </a:prstGeom>
          <a:noFill/>
          <a:ln>
            <a:noFill/>
          </a:ln>
        </p:spPr>
        <p:txBody>
          <a:bodyPr anchorCtr="0" anchor="t"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Slim Form Factor</a:t>
            </a:r>
            <a:endParaRPr b="0" i="0" sz="2400" u="none" cap="none" strike="noStrike">
              <a:solidFill>
                <a:srgbClr val="525252"/>
              </a:solidFill>
              <a:latin typeface="Proxima Nova"/>
              <a:ea typeface="Proxima Nova"/>
              <a:cs typeface="Proxima Nova"/>
              <a:sym typeface="Proxima Nova"/>
            </a:endParaRPr>
          </a:p>
        </p:txBody>
      </p:sp>
      <p:cxnSp>
        <p:nvCxnSpPr>
          <p:cNvPr id="675" name="Google Shape;675;p70"/>
          <p:cNvCxnSpPr/>
          <p:nvPr/>
        </p:nvCxnSpPr>
        <p:spPr>
          <a:xfrm>
            <a:off x="15064020" y="3065550"/>
            <a:ext cx="0" cy="822300"/>
          </a:xfrm>
          <a:prstGeom prst="straightConnector1">
            <a:avLst/>
          </a:prstGeom>
          <a:noFill/>
          <a:ln cap="flat" cmpd="sng" w="9525">
            <a:solidFill>
              <a:srgbClr val="BFBFBF"/>
            </a:solidFill>
            <a:prstDash val="dot"/>
            <a:round/>
            <a:headEnd len="sm" w="sm" type="none"/>
            <a:tailEnd len="sm" w="sm" type="none"/>
          </a:ln>
        </p:spPr>
      </p:cxnSp>
      <p:grpSp>
        <p:nvGrpSpPr>
          <p:cNvPr id="676" name="Google Shape;676;p70"/>
          <p:cNvGrpSpPr/>
          <p:nvPr/>
        </p:nvGrpSpPr>
        <p:grpSpPr>
          <a:xfrm>
            <a:off x="17882283" y="9887208"/>
            <a:ext cx="1055637" cy="1126597"/>
            <a:chOff x="18714877" y="7942128"/>
            <a:chExt cx="943628" cy="943628"/>
          </a:xfrm>
        </p:grpSpPr>
        <p:pic>
          <p:nvPicPr>
            <p:cNvPr id="677" name="Google Shape;677;p70"/>
            <p:cNvPicPr preferRelativeResize="0"/>
            <p:nvPr/>
          </p:nvPicPr>
          <p:blipFill rotWithShape="1">
            <a:blip r:embed="rId8">
              <a:alphaModFix/>
            </a:blip>
            <a:srcRect b="0" l="0" r="0" t="0"/>
            <a:stretch/>
          </p:blipFill>
          <p:spPr>
            <a:xfrm>
              <a:off x="18714877" y="7942128"/>
              <a:ext cx="943628" cy="943628"/>
            </a:xfrm>
            <a:prstGeom prst="rect">
              <a:avLst/>
            </a:prstGeom>
            <a:noFill/>
            <a:ln>
              <a:noFill/>
            </a:ln>
          </p:spPr>
        </p:pic>
        <p:sp>
          <p:nvSpPr>
            <p:cNvPr id="678" name="Google Shape;678;p70"/>
            <p:cNvSpPr/>
            <p:nvPr/>
          </p:nvSpPr>
          <p:spPr>
            <a:xfrm>
              <a:off x="18781302" y="8152419"/>
              <a:ext cx="811500" cy="523200"/>
            </a:xfrm>
            <a:prstGeom prst="rect">
              <a:avLst/>
            </a:prstGeom>
            <a:noFill/>
            <a:ln>
              <a:noFill/>
            </a:ln>
          </p:spPr>
          <p:txBody>
            <a:bodyPr anchorCtr="0" anchor="t" bIns="45725" lIns="91400" spcFirstLastPara="1" rIns="91400" wrap="square" tIns="45725">
              <a:noAutofit/>
            </a:bodyPr>
            <a:lstStyle/>
            <a:p>
              <a:pPr indent="0" lvl="1" marL="38100" marR="0" rtl="0" algn="l">
                <a:lnSpc>
                  <a:spcPct val="100000"/>
                </a:lnSpc>
                <a:spcBef>
                  <a:spcPts val="0"/>
                </a:spcBef>
                <a:spcAft>
                  <a:spcPts val="0"/>
                </a:spcAft>
                <a:buClr>
                  <a:srgbClr val="7F7F7F"/>
                </a:buClr>
                <a:buSzPts val="2900"/>
                <a:buFont typeface="Proxima Nova"/>
                <a:buNone/>
              </a:pPr>
              <a:r>
                <a:rPr b="0" i="0" lang="en-US" sz="2900" u="none" cap="none" strike="noStrike">
                  <a:solidFill>
                    <a:srgbClr val="7F7F7F"/>
                  </a:solidFill>
                  <a:latin typeface="Proxima Nova"/>
                  <a:ea typeface="Proxima Nova"/>
                  <a:cs typeface="Proxima Nova"/>
                  <a:sym typeface="Proxima Nova"/>
                </a:rPr>
                <a:t> L2</a:t>
              </a:r>
              <a:r>
                <a:rPr b="0" baseline="30000" i="0" lang="en-US" sz="2900" u="none" cap="none" strike="noStrike">
                  <a:solidFill>
                    <a:srgbClr val="7F7F7F"/>
                  </a:solidFill>
                  <a:latin typeface="Proxima Nova"/>
                  <a:ea typeface="Proxima Nova"/>
                  <a:cs typeface="Proxima Nova"/>
                  <a:sym typeface="Proxima Nova"/>
                </a:rPr>
                <a:t>+</a:t>
              </a:r>
              <a:endParaRPr b="0" baseline="30000" i="0" sz="3200" u="none" cap="none" strike="noStrike">
                <a:solidFill>
                  <a:srgbClr val="7F7F7F"/>
                </a:solidFill>
                <a:latin typeface="Proxima Nova"/>
                <a:ea typeface="Proxima Nova"/>
                <a:cs typeface="Proxima Nova"/>
                <a:sym typeface="Proxima Nova"/>
              </a:endParaRPr>
            </a:p>
          </p:txBody>
        </p:sp>
      </p:grpSp>
      <p:cxnSp>
        <p:nvCxnSpPr>
          <p:cNvPr id="679" name="Google Shape;679;p70"/>
          <p:cNvCxnSpPr/>
          <p:nvPr/>
        </p:nvCxnSpPr>
        <p:spPr>
          <a:xfrm>
            <a:off x="600" y="5092667"/>
            <a:ext cx="24435900" cy="0"/>
          </a:xfrm>
          <a:prstGeom prst="straightConnector1">
            <a:avLst/>
          </a:prstGeom>
          <a:noFill/>
          <a:ln cap="flat" cmpd="sng" w="9525">
            <a:solidFill>
              <a:schemeClr val="dk2"/>
            </a:solidFill>
            <a:prstDash val="solid"/>
            <a:round/>
            <a:headEnd len="sm" w="sm" type="none"/>
            <a:tailEnd len="sm" w="sm" type="none"/>
          </a:ln>
        </p:spPr>
      </p:cxnSp>
      <p:cxnSp>
        <p:nvCxnSpPr>
          <p:cNvPr id="680" name="Google Shape;680;p70"/>
          <p:cNvCxnSpPr/>
          <p:nvPr/>
        </p:nvCxnSpPr>
        <p:spPr>
          <a:xfrm>
            <a:off x="600" y="7365548"/>
            <a:ext cx="24435900" cy="0"/>
          </a:xfrm>
          <a:prstGeom prst="straightConnector1">
            <a:avLst/>
          </a:prstGeom>
          <a:noFill/>
          <a:ln cap="flat" cmpd="sng" w="9525">
            <a:solidFill>
              <a:schemeClr val="dk2"/>
            </a:solidFill>
            <a:prstDash val="solid"/>
            <a:round/>
            <a:headEnd len="sm" w="sm" type="none"/>
            <a:tailEnd len="sm" w="sm" type="none"/>
          </a:ln>
        </p:spPr>
      </p:cxnSp>
      <p:cxnSp>
        <p:nvCxnSpPr>
          <p:cNvPr id="681" name="Google Shape;681;p70"/>
          <p:cNvCxnSpPr/>
          <p:nvPr/>
        </p:nvCxnSpPr>
        <p:spPr>
          <a:xfrm>
            <a:off x="600" y="9747426"/>
            <a:ext cx="24435900" cy="0"/>
          </a:xfrm>
          <a:prstGeom prst="straightConnector1">
            <a:avLst/>
          </a:prstGeom>
          <a:noFill/>
          <a:ln cap="flat" cmpd="sng" w="9525">
            <a:solidFill>
              <a:schemeClr val="dk2"/>
            </a:solidFill>
            <a:prstDash val="solid"/>
            <a:round/>
            <a:headEnd len="sm" w="sm" type="none"/>
            <a:tailEnd len="sm" w="sm" type="none"/>
          </a:ln>
        </p:spPr>
      </p:cxnSp>
      <p:cxnSp>
        <p:nvCxnSpPr>
          <p:cNvPr id="682" name="Google Shape;682;p70"/>
          <p:cNvCxnSpPr/>
          <p:nvPr/>
        </p:nvCxnSpPr>
        <p:spPr>
          <a:xfrm>
            <a:off x="600" y="2654267"/>
            <a:ext cx="24435900" cy="0"/>
          </a:xfrm>
          <a:prstGeom prst="straightConnector1">
            <a:avLst/>
          </a:prstGeom>
          <a:noFill/>
          <a:ln cap="flat" cmpd="sng" w="9525">
            <a:solidFill>
              <a:schemeClr val="dk2"/>
            </a:solidFill>
            <a:prstDash val="solid"/>
            <a:round/>
            <a:headEnd len="sm" w="sm" type="none"/>
            <a:tailEnd len="sm" w="sm" type="none"/>
          </a:ln>
        </p:spPr>
      </p:cxnSp>
      <p:cxnSp>
        <p:nvCxnSpPr>
          <p:cNvPr id="683" name="Google Shape;683;p70"/>
          <p:cNvCxnSpPr/>
          <p:nvPr/>
        </p:nvCxnSpPr>
        <p:spPr>
          <a:xfrm>
            <a:off x="600" y="12242348"/>
            <a:ext cx="24435900" cy="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8" name="Shape 688"/>
        <p:cNvGrpSpPr/>
        <p:nvPr/>
      </p:nvGrpSpPr>
      <p:grpSpPr>
        <a:xfrm>
          <a:off x="0" y="0"/>
          <a:ext cx="0" cy="0"/>
          <a:chOff x="0" y="0"/>
          <a:chExt cx="0" cy="0"/>
        </a:xfrm>
      </p:grpSpPr>
      <p:graphicFrame>
        <p:nvGraphicFramePr>
          <p:cNvPr id="689" name="Google Shape;689;p71"/>
          <p:cNvGraphicFramePr/>
          <p:nvPr/>
        </p:nvGraphicFramePr>
        <p:xfrm>
          <a:off x="5" y="2616621"/>
          <a:ext cx="3000000" cy="3000000"/>
        </p:xfrm>
        <a:graphic>
          <a:graphicData uri="http://schemas.openxmlformats.org/drawingml/2006/table">
            <a:tbl>
              <a:tblPr>
                <a:noFill/>
                <a:tableStyleId>{DD290724-1D01-44AD-BEAD-C6562C3DB794}</a:tableStyleId>
              </a:tblPr>
              <a:tblGrid>
                <a:gridCol w="4709600"/>
                <a:gridCol w="19674400"/>
              </a:tblGrid>
              <a:tr h="2471275">
                <a:tc>
                  <a:txBody>
                    <a:bodyPr>
                      <a:noAutofit/>
                    </a:bodyPr>
                    <a:lstStyle/>
                    <a:p>
                      <a:pPr indent="0" lvl="0" marL="482600" marR="0" rtl="0" algn="l">
                        <a:lnSpc>
                          <a:spcPct val="100000"/>
                        </a:lnSpc>
                        <a:spcBef>
                          <a:spcPts val="0"/>
                        </a:spcBef>
                        <a:spcAft>
                          <a:spcPts val="0"/>
                        </a:spcAft>
                        <a:buClr>
                          <a:srgbClr val="525252"/>
                        </a:buClr>
                        <a:buSzPts val="4000"/>
                        <a:buFont typeface="Proxima Nova"/>
                        <a:buNone/>
                      </a:pPr>
                      <a:r>
                        <a:rPr b="0" i="0" lang="en-US" sz="4000" u="none" cap="none" strike="noStrike">
                          <a:solidFill>
                            <a:srgbClr val="525252"/>
                          </a:solidFill>
                          <a:latin typeface="Proxima Nova"/>
                          <a:ea typeface="Proxima Nova"/>
                          <a:cs typeface="Proxima Nova"/>
                          <a:sym typeface="Proxima Nova"/>
                        </a:rPr>
                        <a:t>Branch &amp; </a:t>
                      </a:r>
                      <a:endParaRPr b="0" i="0" sz="4000" u="none" cap="none" strike="noStrike">
                        <a:solidFill>
                          <a:srgbClr val="525252"/>
                        </a:solidFill>
                        <a:latin typeface="Proxima Nova"/>
                        <a:ea typeface="Proxima Nova"/>
                        <a:cs typeface="Proxima Nova"/>
                        <a:sym typeface="Proxima Nova"/>
                      </a:endParaRPr>
                    </a:p>
                    <a:p>
                      <a:pPr indent="0" lvl="0" marL="482600" marR="0" rtl="0" algn="l">
                        <a:lnSpc>
                          <a:spcPct val="100000"/>
                        </a:lnSpc>
                        <a:spcBef>
                          <a:spcPts val="0"/>
                        </a:spcBef>
                        <a:spcAft>
                          <a:spcPts val="0"/>
                        </a:spcAft>
                        <a:buClr>
                          <a:srgbClr val="525252"/>
                        </a:buClr>
                        <a:buSzPts val="4000"/>
                        <a:buFont typeface="Proxima Nova"/>
                        <a:buNone/>
                      </a:pPr>
                      <a:r>
                        <a:rPr b="0" i="0" lang="en-US" sz="4000" u="none" cap="none" strike="noStrike">
                          <a:solidFill>
                            <a:srgbClr val="525252"/>
                          </a:solidFill>
                          <a:latin typeface="Proxima Nova"/>
                          <a:ea typeface="Proxima Nova"/>
                          <a:cs typeface="Proxima Nova"/>
                          <a:sym typeface="Proxima Nova"/>
                        </a:rPr>
                        <a:t>Campus</a:t>
                      </a:r>
                      <a:endParaRPr b="0" i="0" sz="4000" u="none" cap="none" strike="noStrike">
                        <a:solidFill>
                          <a:srgbClr val="525252"/>
                        </a:solidFill>
                        <a:latin typeface="Proxima Nova"/>
                        <a:ea typeface="Proxima Nova"/>
                        <a:cs typeface="Proxima Nova"/>
                        <a:sym typeface="Proxima Nova"/>
                      </a:endParaRPr>
                    </a:p>
                  </a:txBody>
                  <a:tcPr marT="45725" marB="45725" marR="91475" marL="914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A5A5A5">
                          <a:alpha val="0"/>
                        </a:srgbClr>
                      </a:solidFill>
                      <a:prstDash val="solid"/>
                      <a:round/>
                      <a:headEnd len="sm" w="sm" type="none"/>
                      <a:tailEnd len="sm" w="sm" type="none"/>
                    </a:lnT>
                    <a:lnB cap="flat" cmpd="sng" w="9525">
                      <a:solidFill>
                        <a:srgbClr val="A5A5A5">
                          <a:alpha val="0"/>
                        </a:srgbClr>
                      </a:solidFill>
                      <a:prstDash val="solid"/>
                      <a:round/>
                      <a:headEnd len="sm" w="sm" type="none"/>
                      <a:tailEnd len="sm" w="sm" type="none"/>
                    </a:lnB>
                    <a:solidFill>
                      <a:srgbClr val="F2F2F2"/>
                    </a:solidFill>
                  </a:tcPr>
                </a:tc>
                <a:tc>
                  <a:txBody>
                    <a:bodyPr>
                      <a:noAutofit/>
                    </a:bodyPr>
                    <a:lstStyle/>
                    <a:p>
                      <a:pPr indent="0" lvl="1" marL="571500" marR="0" rtl="0" algn="l">
                        <a:lnSpc>
                          <a:spcPct val="100000"/>
                        </a:lnSpc>
                        <a:spcBef>
                          <a:spcPts val="0"/>
                        </a:spcBef>
                        <a:spcAft>
                          <a:spcPts val="0"/>
                        </a:spcAft>
                        <a:buClr>
                          <a:srgbClr val="000000"/>
                        </a:buClr>
                        <a:buSzPts val="4500"/>
                        <a:buFont typeface="Arial"/>
                        <a:buNone/>
                      </a:pPr>
                      <a:r>
                        <a:t/>
                      </a:r>
                      <a:endParaRPr b="0" i="0" sz="4500" u="none" cap="none" strike="noStrike">
                        <a:solidFill>
                          <a:srgbClr val="525252"/>
                        </a:solidFill>
                        <a:latin typeface="Proxima Nova"/>
                        <a:ea typeface="Proxima Nova"/>
                        <a:cs typeface="Proxima Nova"/>
                        <a:sym typeface="Proxima Nova"/>
                      </a:endParaRPr>
                    </a:p>
                  </a:txBody>
                  <a:tcPr marT="45725" marB="45725" marR="91475" marL="914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A5A5A5">
                          <a:alpha val="0"/>
                        </a:srgbClr>
                      </a:solidFill>
                      <a:prstDash val="solid"/>
                      <a:round/>
                      <a:headEnd len="sm" w="sm" type="none"/>
                      <a:tailEnd len="sm" w="sm" type="none"/>
                    </a:lnT>
                    <a:lnB cap="flat" cmpd="sng" w="9525">
                      <a:solidFill>
                        <a:srgbClr val="A5A5A5">
                          <a:alpha val="0"/>
                        </a:srgbClr>
                      </a:solidFill>
                      <a:prstDash val="solid"/>
                      <a:round/>
                      <a:headEnd len="sm" w="sm" type="none"/>
                      <a:tailEnd len="sm" w="sm" type="none"/>
                    </a:lnB>
                    <a:solidFill>
                      <a:srgbClr val="F2F2F2"/>
                    </a:solidFill>
                  </a:tcPr>
                </a:tc>
              </a:tr>
              <a:tr h="2394325">
                <a:tc>
                  <a:txBody>
                    <a:bodyPr>
                      <a:noAutofit/>
                    </a:bodyPr>
                    <a:lstStyle/>
                    <a:p>
                      <a:pPr indent="0" lvl="0" marL="482600" marR="0" rtl="0" algn="l">
                        <a:lnSpc>
                          <a:spcPct val="100000"/>
                        </a:lnSpc>
                        <a:spcBef>
                          <a:spcPts val="0"/>
                        </a:spcBef>
                        <a:spcAft>
                          <a:spcPts val="0"/>
                        </a:spcAft>
                        <a:buClr>
                          <a:srgbClr val="525252"/>
                        </a:buClr>
                        <a:buSzPts val="4000"/>
                        <a:buFont typeface="Proxima Nova"/>
                        <a:buNone/>
                      </a:pPr>
                      <a:r>
                        <a:rPr b="0" i="0" lang="en-US" sz="4000" u="none" cap="none" strike="noStrike">
                          <a:solidFill>
                            <a:srgbClr val="525252"/>
                          </a:solidFill>
                          <a:latin typeface="Proxima Nova"/>
                          <a:ea typeface="Proxima Nova"/>
                          <a:cs typeface="Proxima Nova"/>
                          <a:sym typeface="Proxima Nova"/>
                        </a:rPr>
                        <a:t>Campus</a:t>
                      </a:r>
                      <a:endParaRPr b="0" i="0" sz="4000" u="none" cap="none" strike="noStrike">
                        <a:solidFill>
                          <a:srgbClr val="525252"/>
                        </a:solidFill>
                        <a:latin typeface="Proxima Nova"/>
                        <a:ea typeface="Proxima Nova"/>
                        <a:cs typeface="Proxima Nova"/>
                        <a:sym typeface="Proxima Nova"/>
                      </a:endParaRPr>
                    </a:p>
                  </a:txBody>
                  <a:tcPr marT="45725" marB="45725" marR="91475" marL="914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A5A5A5">
                          <a:alpha val="0"/>
                        </a:srgbClr>
                      </a:solidFill>
                      <a:prstDash val="solid"/>
                      <a:round/>
                      <a:headEnd len="sm" w="sm" type="none"/>
                      <a:tailEnd len="sm" w="sm" type="none"/>
                    </a:lnT>
                    <a:lnB cap="flat" cmpd="sng" w="9525">
                      <a:solidFill>
                        <a:srgbClr val="A5A5A5">
                          <a:alpha val="0"/>
                        </a:srgbClr>
                      </a:solidFill>
                      <a:prstDash val="solid"/>
                      <a:round/>
                      <a:headEnd len="sm" w="sm" type="none"/>
                      <a:tailEnd len="sm" w="sm" type="none"/>
                    </a:lnB>
                    <a:solidFill>
                      <a:srgbClr val="F2F2F2"/>
                    </a:solidFill>
                  </a:tcPr>
                </a:tc>
                <a:tc>
                  <a:txBody>
                    <a:bodyPr>
                      <a:noAutofit/>
                    </a:bodyPr>
                    <a:lstStyle/>
                    <a:p>
                      <a:pPr indent="0" lvl="1" marL="571500" marR="0" rtl="0" algn="l">
                        <a:lnSpc>
                          <a:spcPct val="100000"/>
                        </a:lnSpc>
                        <a:spcBef>
                          <a:spcPts val="0"/>
                        </a:spcBef>
                        <a:spcAft>
                          <a:spcPts val="0"/>
                        </a:spcAft>
                        <a:buClr>
                          <a:srgbClr val="000000"/>
                        </a:buClr>
                        <a:buSzPts val="4500"/>
                        <a:buFont typeface="Arial"/>
                        <a:buNone/>
                      </a:pPr>
                      <a:r>
                        <a:t/>
                      </a:r>
                      <a:endParaRPr b="0" i="0" sz="4500" u="none" cap="none" strike="noStrike">
                        <a:solidFill>
                          <a:srgbClr val="525252"/>
                        </a:solidFill>
                        <a:latin typeface="Proxima Nova"/>
                        <a:ea typeface="Proxima Nova"/>
                        <a:cs typeface="Proxima Nova"/>
                        <a:sym typeface="Proxima Nova"/>
                      </a:endParaRPr>
                    </a:p>
                  </a:txBody>
                  <a:tcPr marT="45725" marB="45725" marR="91475" marL="914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A5A5A5">
                          <a:alpha val="0"/>
                        </a:srgbClr>
                      </a:solidFill>
                      <a:prstDash val="solid"/>
                      <a:round/>
                      <a:headEnd len="sm" w="sm" type="none"/>
                      <a:tailEnd len="sm" w="sm" type="none"/>
                    </a:lnT>
                    <a:lnB cap="flat" cmpd="sng" w="9525">
                      <a:solidFill>
                        <a:srgbClr val="A5A5A5">
                          <a:alpha val="0"/>
                        </a:srgbClr>
                      </a:solidFill>
                      <a:prstDash val="solid"/>
                      <a:round/>
                      <a:headEnd len="sm" w="sm" type="none"/>
                      <a:tailEnd len="sm" w="sm" type="none"/>
                    </a:lnB>
                    <a:solidFill>
                      <a:srgbClr val="F2F2F2"/>
                    </a:solidFill>
                  </a:tcPr>
                </a:tc>
              </a:tr>
              <a:tr h="2394325">
                <a:tc>
                  <a:txBody>
                    <a:bodyPr>
                      <a:noAutofit/>
                    </a:bodyPr>
                    <a:lstStyle/>
                    <a:p>
                      <a:pPr indent="0" lvl="0" marL="482600" marR="0" rtl="0" algn="l">
                        <a:lnSpc>
                          <a:spcPct val="100000"/>
                        </a:lnSpc>
                        <a:spcBef>
                          <a:spcPts val="0"/>
                        </a:spcBef>
                        <a:spcAft>
                          <a:spcPts val="0"/>
                        </a:spcAft>
                        <a:buClr>
                          <a:srgbClr val="525252"/>
                        </a:buClr>
                        <a:buSzPts val="4000"/>
                        <a:buFont typeface="Proxima Nova"/>
                        <a:buNone/>
                      </a:pPr>
                      <a:r>
                        <a:rPr b="0" i="0" lang="en-US" sz="4000" u="none" cap="none" strike="noStrike">
                          <a:solidFill>
                            <a:srgbClr val="525252"/>
                          </a:solidFill>
                          <a:latin typeface="Proxima Nova"/>
                          <a:ea typeface="Proxima Nova"/>
                          <a:cs typeface="Proxima Nova"/>
                          <a:sym typeface="Proxima Nova"/>
                        </a:rPr>
                        <a:t>Campus</a:t>
                      </a:r>
                      <a:endParaRPr sz="4000" u="none" cap="none" strike="noStrike"/>
                    </a:p>
                  </a:txBody>
                  <a:tcPr marT="45725" marB="292600" marR="91475" marL="914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A5A5A5">
                          <a:alpha val="0"/>
                        </a:srgbClr>
                      </a:solidFill>
                      <a:prstDash val="solid"/>
                      <a:round/>
                      <a:headEnd len="sm" w="sm" type="none"/>
                      <a:tailEnd len="sm" w="sm" type="none"/>
                    </a:lnT>
                    <a:lnB cap="flat" cmpd="sng" w="9525">
                      <a:solidFill>
                        <a:srgbClr val="A5A5A5">
                          <a:alpha val="0"/>
                        </a:srgbClr>
                      </a:solidFill>
                      <a:prstDash val="solid"/>
                      <a:round/>
                      <a:headEnd len="sm" w="sm" type="none"/>
                      <a:tailEnd len="sm" w="sm" type="none"/>
                    </a:lnB>
                    <a:solidFill>
                      <a:srgbClr val="F2F2F2"/>
                    </a:solidFill>
                  </a:tcPr>
                </a:tc>
                <a:tc>
                  <a:txBody>
                    <a:bodyPr>
                      <a:noAutofit/>
                    </a:bodyPr>
                    <a:lstStyle/>
                    <a:p>
                      <a:pPr indent="0" lvl="1" marL="571500" marR="0" rtl="0" algn="l">
                        <a:lnSpc>
                          <a:spcPct val="100000"/>
                        </a:lnSpc>
                        <a:spcBef>
                          <a:spcPts val="0"/>
                        </a:spcBef>
                        <a:spcAft>
                          <a:spcPts val="0"/>
                        </a:spcAft>
                        <a:buClr>
                          <a:srgbClr val="000000"/>
                        </a:buClr>
                        <a:buSzPts val="4500"/>
                        <a:buFont typeface="Arial"/>
                        <a:buNone/>
                      </a:pPr>
                      <a:r>
                        <a:t/>
                      </a:r>
                      <a:endParaRPr b="0" i="0" sz="4500" u="none" cap="none" strike="noStrike">
                        <a:solidFill>
                          <a:srgbClr val="525252"/>
                        </a:solidFill>
                        <a:latin typeface="Proxima Nova"/>
                        <a:ea typeface="Proxima Nova"/>
                        <a:cs typeface="Proxima Nova"/>
                        <a:sym typeface="Proxima Nova"/>
                      </a:endParaRPr>
                    </a:p>
                  </a:txBody>
                  <a:tcPr marT="45725" marB="45725" marR="91475" marL="914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A5A5A5">
                          <a:alpha val="0"/>
                        </a:srgbClr>
                      </a:solidFill>
                      <a:prstDash val="solid"/>
                      <a:round/>
                      <a:headEnd len="sm" w="sm" type="none"/>
                      <a:tailEnd len="sm" w="sm" type="none"/>
                    </a:lnT>
                    <a:lnB cap="flat" cmpd="sng" w="9525">
                      <a:solidFill>
                        <a:srgbClr val="A5A5A5">
                          <a:alpha val="0"/>
                        </a:srgbClr>
                      </a:solidFill>
                      <a:prstDash val="solid"/>
                      <a:round/>
                      <a:headEnd len="sm" w="sm" type="none"/>
                      <a:tailEnd len="sm" w="sm" type="none"/>
                    </a:lnB>
                    <a:solidFill>
                      <a:srgbClr val="F2F2F2"/>
                    </a:solidFill>
                  </a:tcPr>
                </a:tc>
              </a:tr>
              <a:tr h="2394325">
                <a:tc>
                  <a:txBody>
                    <a:bodyPr>
                      <a:noAutofit/>
                    </a:bodyPr>
                    <a:lstStyle/>
                    <a:p>
                      <a:pPr indent="0" lvl="0" marL="482600" marR="0" rtl="0" algn="l">
                        <a:lnSpc>
                          <a:spcPct val="100000"/>
                        </a:lnSpc>
                        <a:spcBef>
                          <a:spcPts val="0"/>
                        </a:spcBef>
                        <a:spcAft>
                          <a:spcPts val="0"/>
                        </a:spcAft>
                        <a:buClr>
                          <a:srgbClr val="525252"/>
                        </a:buClr>
                        <a:buSzPts val="3400"/>
                        <a:buFont typeface="Proxima Nova"/>
                        <a:buNone/>
                      </a:pPr>
                      <a:r>
                        <a:rPr lang="en-US" sz="3400" u="none" cap="none" strike="noStrike">
                          <a:solidFill>
                            <a:srgbClr val="525252"/>
                          </a:solidFill>
                        </a:rPr>
                        <a:t>High </a:t>
                      </a:r>
                      <a:endParaRPr sz="3400" u="none" cap="none" strike="noStrike">
                        <a:solidFill>
                          <a:srgbClr val="525252"/>
                        </a:solidFill>
                      </a:endParaRPr>
                    </a:p>
                    <a:p>
                      <a:pPr indent="0" lvl="0" marL="482600" marR="0" rtl="0" algn="l">
                        <a:lnSpc>
                          <a:spcPct val="100000"/>
                        </a:lnSpc>
                        <a:spcBef>
                          <a:spcPts val="0"/>
                        </a:spcBef>
                        <a:spcAft>
                          <a:spcPts val="0"/>
                        </a:spcAft>
                        <a:buClr>
                          <a:srgbClr val="525252"/>
                        </a:buClr>
                        <a:buSzPts val="3400"/>
                        <a:buFont typeface="Proxima Nova"/>
                        <a:buNone/>
                      </a:pPr>
                      <a:r>
                        <a:rPr lang="en-US" sz="3400" u="none" cap="none" strike="noStrike">
                          <a:solidFill>
                            <a:srgbClr val="525252"/>
                          </a:solidFill>
                        </a:rPr>
                        <a:t>Bandwidth</a:t>
                      </a:r>
                      <a:endParaRPr sz="3400" u="none" cap="none" strike="noStrike">
                        <a:solidFill>
                          <a:srgbClr val="525252"/>
                        </a:solidFill>
                      </a:endParaRPr>
                    </a:p>
                    <a:p>
                      <a:pPr indent="0" lvl="0" marL="482600" marR="0" rtl="0" algn="l">
                        <a:lnSpc>
                          <a:spcPct val="100000"/>
                        </a:lnSpc>
                        <a:spcBef>
                          <a:spcPts val="0"/>
                        </a:spcBef>
                        <a:spcAft>
                          <a:spcPts val="0"/>
                        </a:spcAft>
                        <a:buClr>
                          <a:srgbClr val="525252"/>
                        </a:buClr>
                        <a:buSzPts val="3400"/>
                        <a:buFont typeface="Proxima Nova"/>
                        <a:buNone/>
                      </a:pPr>
                      <a:r>
                        <a:rPr b="0" i="0" lang="en-US" sz="3400" u="none" cap="none" strike="noStrike">
                          <a:solidFill>
                            <a:srgbClr val="525252"/>
                          </a:solidFill>
                          <a:latin typeface="Proxima Nova"/>
                          <a:ea typeface="Proxima Nova"/>
                          <a:cs typeface="Proxima Nova"/>
                          <a:sym typeface="Proxima Nova"/>
                        </a:rPr>
                        <a:t>Campus</a:t>
                      </a:r>
                      <a:endParaRPr sz="3400" u="none" cap="none" strike="noStrike"/>
                    </a:p>
                  </a:txBody>
                  <a:tcPr marT="45725" marB="292600" marR="91475" marL="914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A5A5A5">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c>
                  <a:txBody>
                    <a:bodyPr>
                      <a:noAutofit/>
                    </a:bodyPr>
                    <a:lstStyle/>
                    <a:p>
                      <a:pPr indent="0" lvl="1" marL="571500" marR="0" rtl="0" algn="l">
                        <a:lnSpc>
                          <a:spcPct val="100000"/>
                        </a:lnSpc>
                        <a:spcBef>
                          <a:spcPts val="0"/>
                        </a:spcBef>
                        <a:spcAft>
                          <a:spcPts val="0"/>
                        </a:spcAft>
                        <a:buClr>
                          <a:srgbClr val="000000"/>
                        </a:buClr>
                        <a:buSzPts val="4500"/>
                        <a:buFont typeface="Arial"/>
                        <a:buNone/>
                      </a:pPr>
                      <a:r>
                        <a:t/>
                      </a:r>
                      <a:endParaRPr b="0" i="0" sz="4500" u="none" cap="none" strike="noStrike">
                        <a:solidFill>
                          <a:srgbClr val="525252"/>
                        </a:solidFill>
                        <a:latin typeface="Proxima Nova"/>
                        <a:ea typeface="Proxima Nova"/>
                        <a:cs typeface="Proxima Nova"/>
                        <a:sym typeface="Proxima Nova"/>
                      </a:endParaRPr>
                    </a:p>
                  </a:txBody>
                  <a:tcPr marT="45725" marB="45725" marR="91475" marL="914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A5A5A5">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r>
            </a:tbl>
          </a:graphicData>
        </a:graphic>
      </p:graphicFrame>
      <p:sp>
        <p:nvSpPr>
          <p:cNvPr id="690" name="Google Shape;690;p71"/>
          <p:cNvSpPr txBox="1"/>
          <p:nvPr>
            <p:ph type="title"/>
          </p:nvPr>
        </p:nvSpPr>
        <p:spPr>
          <a:xfrm>
            <a:off x="1057465" y="872512"/>
            <a:ext cx="21031199" cy="979200"/>
          </a:xfrm>
          <a:prstGeom prst="rect">
            <a:avLst/>
          </a:prstGeom>
          <a:noFill/>
          <a:ln>
            <a:noFill/>
          </a:ln>
        </p:spPr>
        <p:txBody>
          <a:bodyPr anchorCtr="0" anchor="t" bIns="45725" lIns="91400" spcFirstLastPara="1" rIns="91400" wrap="square" tIns="45725">
            <a:noAutofit/>
          </a:bodyPr>
          <a:lstStyle/>
          <a:p>
            <a:pPr indent="0" lvl="0" marL="0" marR="0" rtl="0" algn="l">
              <a:lnSpc>
                <a:spcPct val="100000"/>
              </a:lnSpc>
              <a:spcBef>
                <a:spcPts val="0"/>
              </a:spcBef>
              <a:spcAft>
                <a:spcPts val="0"/>
              </a:spcAft>
              <a:buClr>
                <a:schemeClr val="accent1"/>
              </a:buClr>
              <a:buSzPts val="1675"/>
              <a:buFont typeface="Proxima Nova"/>
              <a:buNone/>
            </a:pPr>
            <a:r>
              <a:rPr b="0" i="0" lang="en-US" sz="6700" u="none" cap="none" strike="noStrike">
                <a:solidFill>
                  <a:schemeClr val="accent1"/>
                </a:solidFill>
                <a:latin typeface="Proxima Nova"/>
                <a:ea typeface="Proxima Nova"/>
                <a:cs typeface="Proxima Nova"/>
                <a:sym typeface="Proxima Nova"/>
              </a:rPr>
              <a:t>Meraki Layer 3 Access </a:t>
            </a:r>
            <a:r>
              <a:rPr lang="en-US">
                <a:latin typeface="Proxima Nova"/>
                <a:ea typeface="Proxima Nova"/>
                <a:cs typeface="Proxima Nova"/>
                <a:sym typeface="Proxima Nova"/>
              </a:rPr>
              <a:t>Switching</a:t>
            </a:r>
            <a:endParaRPr b="0" i="0" sz="6700" u="none" cap="none" strike="noStrike">
              <a:solidFill>
                <a:schemeClr val="accent1"/>
              </a:solidFill>
              <a:latin typeface="Proxima Nova"/>
              <a:ea typeface="Proxima Nova"/>
              <a:cs typeface="Proxima Nova"/>
              <a:sym typeface="Proxima Nova"/>
            </a:endParaRPr>
          </a:p>
        </p:txBody>
      </p:sp>
      <p:sp>
        <p:nvSpPr>
          <p:cNvPr id="691" name="Google Shape;691;p71"/>
          <p:cNvSpPr/>
          <p:nvPr/>
        </p:nvSpPr>
        <p:spPr>
          <a:xfrm>
            <a:off x="3412054" y="3554989"/>
            <a:ext cx="2097600" cy="860700"/>
          </a:xfrm>
          <a:prstGeom prst="roundRect">
            <a:avLst>
              <a:gd fmla="val 16667" name="adj"/>
            </a:avLst>
          </a:prstGeom>
          <a:solidFill>
            <a:schemeClr val="accent1"/>
          </a:solidFill>
          <a:ln>
            <a:noFill/>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chemeClr val="lt1"/>
              </a:buClr>
              <a:buSzPts val="4000"/>
              <a:buFont typeface="Proxima Nova"/>
              <a:buNone/>
            </a:pPr>
            <a:r>
              <a:rPr b="0" i="0" lang="en-US" sz="4000" u="none" cap="none" strike="noStrike">
                <a:solidFill>
                  <a:schemeClr val="lt1"/>
                </a:solidFill>
                <a:latin typeface="Proxima Nova"/>
                <a:ea typeface="Proxima Nova"/>
                <a:cs typeface="Proxima Nova"/>
                <a:sym typeface="Proxima Nova"/>
              </a:rPr>
              <a:t>MS250</a:t>
            </a:r>
            <a:endParaRPr sz="1300">
              <a:solidFill>
                <a:schemeClr val="dk1"/>
              </a:solidFill>
              <a:latin typeface="Proxima Nova"/>
              <a:ea typeface="Proxima Nova"/>
              <a:cs typeface="Proxima Nova"/>
              <a:sym typeface="Proxima Nova"/>
            </a:endParaRPr>
          </a:p>
        </p:txBody>
      </p:sp>
      <p:sp>
        <p:nvSpPr>
          <p:cNvPr id="692" name="Google Shape;692;p71"/>
          <p:cNvSpPr/>
          <p:nvPr/>
        </p:nvSpPr>
        <p:spPr>
          <a:xfrm>
            <a:off x="3412054" y="5920498"/>
            <a:ext cx="2097600" cy="860700"/>
          </a:xfrm>
          <a:prstGeom prst="roundRect">
            <a:avLst>
              <a:gd fmla="val 16667" name="adj"/>
            </a:avLst>
          </a:prstGeom>
          <a:solidFill>
            <a:schemeClr val="accent1"/>
          </a:solidFill>
          <a:ln>
            <a:noFill/>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chemeClr val="lt1"/>
              </a:buClr>
              <a:buSzPts val="4000"/>
              <a:buFont typeface="Proxima Nova"/>
              <a:buNone/>
            </a:pPr>
            <a:r>
              <a:rPr b="0" i="0" lang="en-US" sz="4000" u="none" cap="none" strike="noStrike">
                <a:solidFill>
                  <a:schemeClr val="lt1"/>
                </a:solidFill>
                <a:latin typeface="Proxima Nova"/>
                <a:ea typeface="Proxima Nova"/>
                <a:cs typeface="Proxima Nova"/>
                <a:sym typeface="Proxima Nova"/>
              </a:rPr>
              <a:t>MS350</a:t>
            </a:r>
            <a:endParaRPr sz="1300">
              <a:solidFill>
                <a:schemeClr val="dk1"/>
              </a:solidFill>
              <a:latin typeface="Proxima Nova"/>
              <a:ea typeface="Proxima Nova"/>
              <a:cs typeface="Proxima Nova"/>
              <a:sym typeface="Proxima Nova"/>
            </a:endParaRPr>
          </a:p>
        </p:txBody>
      </p:sp>
      <p:sp>
        <p:nvSpPr>
          <p:cNvPr id="693" name="Google Shape;693;p71"/>
          <p:cNvSpPr/>
          <p:nvPr/>
        </p:nvSpPr>
        <p:spPr>
          <a:xfrm>
            <a:off x="20663628" y="6249557"/>
            <a:ext cx="1348800" cy="831300"/>
          </a:xfrm>
          <a:prstGeom prst="rect">
            <a:avLst/>
          </a:prstGeom>
          <a:noFill/>
          <a:ln>
            <a:noFill/>
          </a:ln>
        </p:spPr>
        <p:txBody>
          <a:bodyPr anchorCtr="0" anchor="t"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Modular</a:t>
            </a:r>
            <a:endParaRPr b="0" i="0" sz="13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Fans</a:t>
            </a:r>
            <a:endParaRPr b="0" i="0" sz="2400" u="none" cap="none" strike="noStrike">
              <a:solidFill>
                <a:srgbClr val="525252"/>
              </a:solidFill>
              <a:latin typeface="Proxima Nova"/>
              <a:ea typeface="Proxima Nova"/>
              <a:cs typeface="Proxima Nova"/>
              <a:sym typeface="Proxima Nova"/>
            </a:endParaRPr>
          </a:p>
        </p:txBody>
      </p:sp>
      <p:sp>
        <p:nvSpPr>
          <p:cNvPr id="694" name="Google Shape;694;p71"/>
          <p:cNvSpPr/>
          <p:nvPr/>
        </p:nvSpPr>
        <p:spPr>
          <a:xfrm>
            <a:off x="11597027" y="3914585"/>
            <a:ext cx="1336800" cy="831300"/>
          </a:xfrm>
          <a:prstGeom prst="rect">
            <a:avLst/>
          </a:prstGeom>
          <a:noFill/>
          <a:ln>
            <a:noFill/>
          </a:ln>
        </p:spPr>
        <p:txBody>
          <a:bodyPr anchorCtr="0" anchor="t"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PoE+</a:t>
            </a:r>
            <a:endParaRPr b="0" i="0" sz="13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options </a:t>
            </a:r>
            <a:endParaRPr b="0" i="0" sz="1300" u="none" cap="none" strike="noStrike">
              <a:solidFill>
                <a:schemeClr val="dk1"/>
              </a:solidFill>
              <a:latin typeface="Proxima Nova"/>
              <a:ea typeface="Proxima Nova"/>
              <a:cs typeface="Proxima Nova"/>
              <a:sym typeface="Proxima Nova"/>
            </a:endParaRPr>
          </a:p>
        </p:txBody>
      </p:sp>
      <p:sp>
        <p:nvSpPr>
          <p:cNvPr id="695" name="Google Shape;695;p71"/>
          <p:cNvSpPr/>
          <p:nvPr/>
        </p:nvSpPr>
        <p:spPr>
          <a:xfrm>
            <a:off x="15189534" y="3910279"/>
            <a:ext cx="1419300" cy="831300"/>
          </a:xfrm>
          <a:prstGeom prst="rect">
            <a:avLst/>
          </a:prstGeom>
          <a:noFill/>
          <a:ln>
            <a:noFill/>
          </a:ln>
        </p:spPr>
        <p:txBody>
          <a:bodyPr anchorCtr="0" anchor="t"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80G </a:t>
            </a:r>
            <a:endParaRPr b="0" i="0" sz="2400" u="none" cap="none" strike="noStrike">
              <a:solidFill>
                <a:srgbClr val="525252"/>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Stacking</a:t>
            </a:r>
            <a:endParaRPr b="0" i="0" sz="2400" u="none" cap="none" strike="noStrike">
              <a:solidFill>
                <a:srgbClr val="525252"/>
              </a:solidFill>
              <a:latin typeface="Proxima Nova"/>
              <a:ea typeface="Proxima Nova"/>
              <a:cs typeface="Proxima Nova"/>
              <a:sym typeface="Proxima Nova"/>
            </a:endParaRPr>
          </a:p>
        </p:txBody>
      </p:sp>
      <p:sp>
        <p:nvSpPr>
          <p:cNvPr id="696" name="Google Shape;696;p71"/>
          <p:cNvSpPr/>
          <p:nvPr/>
        </p:nvSpPr>
        <p:spPr>
          <a:xfrm>
            <a:off x="13316178" y="3899084"/>
            <a:ext cx="1489500" cy="831300"/>
          </a:xfrm>
          <a:prstGeom prst="rect">
            <a:avLst/>
          </a:prstGeom>
          <a:noFill/>
          <a:ln>
            <a:noFill/>
          </a:ln>
        </p:spPr>
        <p:txBody>
          <a:bodyPr anchorCtr="0" anchor="t"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10G SFP+</a:t>
            </a:r>
            <a:endParaRPr b="0" i="0" sz="13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Uplinks</a:t>
            </a:r>
            <a:endParaRPr b="0" i="0" sz="2400" u="none" cap="none" strike="noStrike">
              <a:solidFill>
                <a:srgbClr val="525252"/>
              </a:solidFill>
              <a:latin typeface="Proxima Nova"/>
              <a:ea typeface="Proxima Nova"/>
              <a:cs typeface="Proxima Nova"/>
              <a:sym typeface="Proxima Nova"/>
            </a:endParaRPr>
          </a:p>
        </p:txBody>
      </p:sp>
      <p:sp>
        <p:nvSpPr>
          <p:cNvPr id="697" name="Google Shape;697;p71"/>
          <p:cNvSpPr/>
          <p:nvPr/>
        </p:nvSpPr>
        <p:spPr>
          <a:xfrm>
            <a:off x="18758355" y="4036717"/>
            <a:ext cx="1348800" cy="831300"/>
          </a:xfrm>
          <a:prstGeom prst="rect">
            <a:avLst/>
          </a:prstGeom>
          <a:noFill/>
          <a:ln>
            <a:noFill/>
          </a:ln>
        </p:spPr>
        <p:txBody>
          <a:bodyPr anchorCtr="0" anchor="t"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Modular</a:t>
            </a:r>
            <a:endParaRPr b="0" i="0" sz="13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Power</a:t>
            </a:r>
            <a:endParaRPr b="0" i="0" sz="1300" u="none" cap="none" strike="noStrike">
              <a:solidFill>
                <a:schemeClr val="dk1"/>
              </a:solidFill>
              <a:latin typeface="Proxima Nova"/>
              <a:ea typeface="Proxima Nova"/>
              <a:cs typeface="Proxima Nova"/>
              <a:sym typeface="Proxima Nova"/>
            </a:endParaRPr>
          </a:p>
        </p:txBody>
      </p:sp>
      <p:pic>
        <p:nvPicPr>
          <p:cNvPr id="698" name="Google Shape;698;p71"/>
          <p:cNvPicPr preferRelativeResize="0"/>
          <p:nvPr/>
        </p:nvPicPr>
        <p:blipFill rotWithShape="1">
          <a:blip r:embed="rId3">
            <a:alphaModFix/>
          </a:blip>
          <a:srcRect b="0" l="0" r="0" t="0"/>
          <a:stretch/>
        </p:blipFill>
        <p:spPr>
          <a:xfrm>
            <a:off x="13672683" y="3104460"/>
            <a:ext cx="776591" cy="776591"/>
          </a:xfrm>
          <a:prstGeom prst="rect">
            <a:avLst/>
          </a:prstGeom>
          <a:noFill/>
          <a:ln>
            <a:noFill/>
          </a:ln>
        </p:spPr>
      </p:pic>
      <p:pic>
        <p:nvPicPr>
          <p:cNvPr id="699" name="Google Shape;699;p71"/>
          <p:cNvPicPr preferRelativeResize="0"/>
          <p:nvPr/>
        </p:nvPicPr>
        <p:blipFill rotWithShape="1">
          <a:blip r:embed="rId4">
            <a:alphaModFix/>
          </a:blip>
          <a:srcRect b="0" l="0" r="0" t="0"/>
          <a:stretch/>
        </p:blipFill>
        <p:spPr>
          <a:xfrm>
            <a:off x="11884201" y="3110456"/>
            <a:ext cx="777873" cy="777873"/>
          </a:xfrm>
          <a:prstGeom prst="rect">
            <a:avLst/>
          </a:prstGeom>
          <a:noFill/>
          <a:ln>
            <a:noFill/>
          </a:ln>
        </p:spPr>
      </p:pic>
      <p:grpSp>
        <p:nvGrpSpPr>
          <p:cNvPr id="700" name="Google Shape;700;p71"/>
          <p:cNvGrpSpPr/>
          <p:nvPr/>
        </p:nvGrpSpPr>
        <p:grpSpPr>
          <a:xfrm>
            <a:off x="15441878" y="3169975"/>
            <a:ext cx="831020" cy="572731"/>
            <a:chOff x="15867527" y="2823882"/>
            <a:chExt cx="968103" cy="838920"/>
          </a:xfrm>
        </p:grpSpPr>
        <p:sp>
          <p:nvSpPr>
            <p:cNvPr id="701" name="Google Shape;701;p71"/>
            <p:cNvSpPr/>
            <p:nvPr/>
          </p:nvSpPr>
          <p:spPr>
            <a:xfrm>
              <a:off x="15867530" y="2823882"/>
              <a:ext cx="968100" cy="215100"/>
            </a:xfrm>
            <a:prstGeom prst="roundRect">
              <a:avLst>
                <a:gd fmla="val 16667" name="adj"/>
              </a:avLst>
            </a:prstGeom>
            <a:noFill/>
            <a:ln cap="flat" cmpd="sng" w="9525">
              <a:solidFill>
                <a:srgbClr val="7B7B7B"/>
              </a:solidFill>
              <a:prstDash val="solid"/>
              <a:round/>
              <a:headEnd len="sm" w="sm" type="none"/>
              <a:tailEnd len="sm" w="sm" type="none"/>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Proxima Nova"/>
                <a:ea typeface="Proxima Nova"/>
                <a:cs typeface="Proxima Nova"/>
                <a:sym typeface="Proxima Nova"/>
              </a:endParaRPr>
            </a:p>
          </p:txBody>
        </p:sp>
        <p:sp>
          <p:nvSpPr>
            <p:cNvPr id="702" name="Google Shape;702;p71"/>
            <p:cNvSpPr/>
            <p:nvPr/>
          </p:nvSpPr>
          <p:spPr>
            <a:xfrm>
              <a:off x="15867528" y="3136446"/>
              <a:ext cx="968100" cy="215100"/>
            </a:xfrm>
            <a:prstGeom prst="roundRect">
              <a:avLst>
                <a:gd fmla="val 16667" name="adj"/>
              </a:avLst>
            </a:prstGeom>
            <a:noFill/>
            <a:ln cap="flat" cmpd="sng" w="9525">
              <a:solidFill>
                <a:srgbClr val="7B7B7B"/>
              </a:solidFill>
              <a:prstDash val="solid"/>
              <a:round/>
              <a:headEnd len="sm" w="sm" type="none"/>
              <a:tailEnd len="sm" w="sm" type="none"/>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Proxima Nova"/>
                <a:ea typeface="Proxima Nova"/>
                <a:cs typeface="Proxima Nova"/>
                <a:sym typeface="Proxima Nova"/>
              </a:endParaRPr>
            </a:p>
          </p:txBody>
        </p:sp>
        <p:sp>
          <p:nvSpPr>
            <p:cNvPr id="703" name="Google Shape;703;p71"/>
            <p:cNvSpPr/>
            <p:nvPr/>
          </p:nvSpPr>
          <p:spPr>
            <a:xfrm>
              <a:off x="15867527" y="3447702"/>
              <a:ext cx="968100" cy="215100"/>
            </a:xfrm>
            <a:prstGeom prst="roundRect">
              <a:avLst>
                <a:gd fmla="val 16667" name="adj"/>
              </a:avLst>
            </a:prstGeom>
            <a:noFill/>
            <a:ln cap="flat" cmpd="sng" w="9525">
              <a:solidFill>
                <a:srgbClr val="7B7B7B"/>
              </a:solidFill>
              <a:prstDash val="solid"/>
              <a:round/>
              <a:headEnd len="sm" w="sm" type="none"/>
              <a:tailEnd len="sm" w="sm" type="none"/>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Proxima Nova"/>
                <a:ea typeface="Proxima Nova"/>
                <a:cs typeface="Proxima Nova"/>
                <a:sym typeface="Proxima Nova"/>
              </a:endParaRPr>
            </a:p>
          </p:txBody>
        </p:sp>
      </p:grpSp>
      <p:pic>
        <p:nvPicPr>
          <p:cNvPr id="704" name="Google Shape;704;p71"/>
          <p:cNvPicPr preferRelativeResize="0"/>
          <p:nvPr/>
        </p:nvPicPr>
        <p:blipFill rotWithShape="1">
          <a:blip r:embed="rId5">
            <a:alphaModFix/>
          </a:blip>
          <a:srcRect b="0" l="0" r="0" t="0"/>
          <a:stretch/>
        </p:blipFill>
        <p:spPr>
          <a:xfrm>
            <a:off x="18941642" y="3010505"/>
            <a:ext cx="982224" cy="982224"/>
          </a:xfrm>
          <a:prstGeom prst="rect">
            <a:avLst/>
          </a:prstGeom>
          <a:noFill/>
          <a:ln>
            <a:noFill/>
          </a:ln>
        </p:spPr>
      </p:pic>
      <p:pic>
        <p:nvPicPr>
          <p:cNvPr id="705" name="Google Shape;705;p71"/>
          <p:cNvPicPr preferRelativeResize="0"/>
          <p:nvPr/>
        </p:nvPicPr>
        <p:blipFill rotWithShape="1">
          <a:blip r:embed="rId6">
            <a:alphaModFix/>
          </a:blip>
          <a:srcRect b="0" l="0" r="0" t="0"/>
          <a:stretch/>
        </p:blipFill>
        <p:spPr>
          <a:xfrm>
            <a:off x="20920169" y="5332424"/>
            <a:ext cx="835718" cy="835718"/>
          </a:xfrm>
          <a:prstGeom prst="rect">
            <a:avLst/>
          </a:prstGeom>
          <a:noFill/>
          <a:ln>
            <a:noFill/>
          </a:ln>
        </p:spPr>
      </p:pic>
      <p:sp>
        <p:nvSpPr>
          <p:cNvPr id="706" name="Google Shape;706;p71"/>
          <p:cNvSpPr/>
          <p:nvPr/>
        </p:nvSpPr>
        <p:spPr>
          <a:xfrm>
            <a:off x="17019503" y="4039093"/>
            <a:ext cx="1278300" cy="831300"/>
          </a:xfrm>
          <a:prstGeom prst="rect">
            <a:avLst/>
          </a:prstGeom>
          <a:noFill/>
          <a:ln>
            <a:noFill/>
          </a:ln>
        </p:spPr>
        <p:txBody>
          <a:bodyPr anchorCtr="0" anchor="t"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Layer 3</a:t>
            </a:r>
            <a:endParaRPr b="0" i="0" sz="13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Routing</a:t>
            </a:r>
            <a:endParaRPr b="0" i="0" sz="2400" u="none" cap="none" strike="noStrike">
              <a:solidFill>
                <a:srgbClr val="525252"/>
              </a:solidFill>
              <a:latin typeface="Proxima Nova"/>
              <a:ea typeface="Proxima Nova"/>
              <a:cs typeface="Proxima Nova"/>
              <a:sym typeface="Proxima Nova"/>
            </a:endParaRPr>
          </a:p>
        </p:txBody>
      </p:sp>
      <p:grpSp>
        <p:nvGrpSpPr>
          <p:cNvPr id="707" name="Google Shape;707;p71"/>
          <p:cNvGrpSpPr/>
          <p:nvPr/>
        </p:nvGrpSpPr>
        <p:grpSpPr>
          <a:xfrm>
            <a:off x="6053705" y="5126630"/>
            <a:ext cx="5206961" cy="2409836"/>
            <a:chOff x="8822951" y="9144847"/>
            <a:chExt cx="5553499" cy="2570217"/>
          </a:xfrm>
        </p:grpSpPr>
        <p:pic>
          <p:nvPicPr>
            <p:cNvPr id="708" name="Google Shape;708;p71"/>
            <p:cNvPicPr preferRelativeResize="0"/>
            <p:nvPr/>
          </p:nvPicPr>
          <p:blipFill rotWithShape="1">
            <a:blip r:embed="rId7">
              <a:alphaModFix/>
            </a:blip>
            <a:srcRect b="0" l="0" r="0" t="0"/>
            <a:stretch/>
          </p:blipFill>
          <p:spPr>
            <a:xfrm>
              <a:off x="8822951" y="9144847"/>
              <a:ext cx="5553495" cy="2570217"/>
            </a:xfrm>
            <a:prstGeom prst="rect">
              <a:avLst/>
            </a:prstGeom>
            <a:noFill/>
            <a:ln>
              <a:noFill/>
            </a:ln>
          </p:spPr>
        </p:pic>
        <p:pic>
          <p:nvPicPr>
            <p:cNvPr id="709" name="Google Shape;709;p71"/>
            <p:cNvPicPr preferRelativeResize="0"/>
            <p:nvPr/>
          </p:nvPicPr>
          <p:blipFill rotWithShape="1">
            <a:blip r:embed="rId8">
              <a:alphaModFix/>
            </a:blip>
            <a:srcRect b="0" l="0" r="0" t="41396"/>
            <a:stretch/>
          </p:blipFill>
          <p:spPr>
            <a:xfrm>
              <a:off x="8822981" y="9831744"/>
              <a:ext cx="5553469" cy="1506186"/>
            </a:xfrm>
            <a:prstGeom prst="rect">
              <a:avLst/>
            </a:prstGeom>
            <a:noFill/>
            <a:ln>
              <a:noFill/>
            </a:ln>
          </p:spPr>
        </p:pic>
      </p:grpSp>
      <p:cxnSp>
        <p:nvCxnSpPr>
          <p:cNvPr id="710" name="Google Shape;710;p71"/>
          <p:cNvCxnSpPr/>
          <p:nvPr/>
        </p:nvCxnSpPr>
        <p:spPr>
          <a:xfrm>
            <a:off x="18560773" y="3128060"/>
            <a:ext cx="0" cy="822300"/>
          </a:xfrm>
          <a:prstGeom prst="straightConnector1">
            <a:avLst/>
          </a:prstGeom>
          <a:noFill/>
          <a:ln cap="flat" cmpd="sng" w="9525">
            <a:solidFill>
              <a:srgbClr val="BFBFBF"/>
            </a:solidFill>
            <a:prstDash val="dot"/>
            <a:round/>
            <a:headEnd len="sm" w="sm" type="none"/>
            <a:tailEnd len="sm" w="sm" type="none"/>
          </a:ln>
        </p:spPr>
      </p:cxnSp>
      <p:cxnSp>
        <p:nvCxnSpPr>
          <p:cNvPr id="711" name="Google Shape;711;p71"/>
          <p:cNvCxnSpPr/>
          <p:nvPr/>
        </p:nvCxnSpPr>
        <p:spPr>
          <a:xfrm>
            <a:off x="16777298" y="3119090"/>
            <a:ext cx="0" cy="822300"/>
          </a:xfrm>
          <a:prstGeom prst="straightConnector1">
            <a:avLst/>
          </a:prstGeom>
          <a:noFill/>
          <a:ln cap="flat" cmpd="sng" w="9525">
            <a:solidFill>
              <a:srgbClr val="BFBFBF"/>
            </a:solidFill>
            <a:prstDash val="dot"/>
            <a:round/>
            <a:headEnd len="sm" w="sm" type="none"/>
            <a:tailEnd len="sm" w="sm" type="none"/>
          </a:ln>
        </p:spPr>
      </p:cxnSp>
      <p:cxnSp>
        <p:nvCxnSpPr>
          <p:cNvPr id="712" name="Google Shape;712;p71"/>
          <p:cNvCxnSpPr/>
          <p:nvPr/>
        </p:nvCxnSpPr>
        <p:spPr>
          <a:xfrm>
            <a:off x="14951941" y="3110456"/>
            <a:ext cx="0" cy="822300"/>
          </a:xfrm>
          <a:prstGeom prst="straightConnector1">
            <a:avLst/>
          </a:prstGeom>
          <a:noFill/>
          <a:ln cap="flat" cmpd="sng" w="9525">
            <a:solidFill>
              <a:srgbClr val="BFBFBF"/>
            </a:solidFill>
            <a:prstDash val="dot"/>
            <a:round/>
            <a:headEnd len="sm" w="sm" type="none"/>
            <a:tailEnd len="sm" w="sm" type="none"/>
          </a:ln>
        </p:spPr>
      </p:cxnSp>
      <p:cxnSp>
        <p:nvCxnSpPr>
          <p:cNvPr id="713" name="Google Shape;713;p71"/>
          <p:cNvCxnSpPr/>
          <p:nvPr/>
        </p:nvCxnSpPr>
        <p:spPr>
          <a:xfrm>
            <a:off x="13165556" y="3194077"/>
            <a:ext cx="0" cy="822300"/>
          </a:xfrm>
          <a:prstGeom prst="straightConnector1">
            <a:avLst/>
          </a:prstGeom>
          <a:noFill/>
          <a:ln cap="flat" cmpd="sng" w="9525">
            <a:solidFill>
              <a:srgbClr val="BFBFBF"/>
            </a:solidFill>
            <a:prstDash val="dot"/>
            <a:round/>
            <a:headEnd len="sm" w="sm" type="none"/>
            <a:tailEnd len="sm" w="sm" type="none"/>
          </a:ln>
        </p:spPr>
      </p:cxnSp>
      <p:sp>
        <p:nvSpPr>
          <p:cNvPr id="714" name="Google Shape;714;p71"/>
          <p:cNvSpPr/>
          <p:nvPr/>
        </p:nvSpPr>
        <p:spPr>
          <a:xfrm>
            <a:off x="11244739" y="6128168"/>
            <a:ext cx="1840800" cy="892800"/>
          </a:xfrm>
          <a:prstGeom prst="rect">
            <a:avLst/>
          </a:prstGeom>
          <a:noFill/>
          <a:ln>
            <a:noFill/>
          </a:ln>
        </p:spPr>
        <p:txBody>
          <a:bodyPr anchorCtr="0" anchor="ctr"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PoE+</a:t>
            </a:r>
            <a:endParaRPr b="0" i="0" sz="2400" u="none" cap="none" strike="noStrike">
              <a:solidFill>
                <a:srgbClr val="A5A5A5"/>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900"/>
              <a:buFont typeface="Proxima Nova"/>
              <a:buNone/>
            </a:pPr>
            <a:r>
              <a:rPr b="0" i="0" lang="en-US" sz="2900" u="none" cap="none" strike="noStrike">
                <a:solidFill>
                  <a:srgbClr val="525252"/>
                </a:solidFill>
                <a:latin typeface="Proxima Nova"/>
                <a:ea typeface="Proxima Nova"/>
                <a:cs typeface="Proxima Nova"/>
                <a:sym typeface="Proxima Nova"/>
              </a:rPr>
              <a:t>options </a:t>
            </a:r>
            <a:endParaRPr b="0" i="0" sz="1300" u="none" cap="none" strike="noStrike">
              <a:solidFill>
                <a:schemeClr val="dk1"/>
              </a:solidFill>
              <a:latin typeface="Proxima Nova"/>
              <a:ea typeface="Proxima Nova"/>
              <a:cs typeface="Proxima Nova"/>
              <a:sym typeface="Proxima Nova"/>
            </a:endParaRPr>
          </a:p>
        </p:txBody>
      </p:sp>
      <p:sp>
        <p:nvSpPr>
          <p:cNvPr id="715" name="Google Shape;715;p71"/>
          <p:cNvSpPr/>
          <p:nvPr/>
        </p:nvSpPr>
        <p:spPr>
          <a:xfrm>
            <a:off x="13316178" y="6098219"/>
            <a:ext cx="1489500" cy="831300"/>
          </a:xfrm>
          <a:prstGeom prst="rect">
            <a:avLst/>
          </a:prstGeom>
          <a:noFill/>
          <a:ln>
            <a:noFill/>
          </a:ln>
        </p:spPr>
        <p:txBody>
          <a:bodyPr anchorCtr="0" anchor="t"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10G SFP+</a:t>
            </a:r>
            <a:endParaRPr b="0" i="0" sz="13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Uplinks</a:t>
            </a:r>
            <a:endParaRPr b="0" i="0" sz="1300" u="none" cap="none" strike="noStrike">
              <a:solidFill>
                <a:schemeClr val="dk1"/>
              </a:solidFill>
              <a:latin typeface="Proxima Nova"/>
              <a:ea typeface="Proxima Nova"/>
              <a:cs typeface="Proxima Nova"/>
              <a:sym typeface="Proxima Nova"/>
            </a:endParaRPr>
          </a:p>
        </p:txBody>
      </p:sp>
      <p:sp>
        <p:nvSpPr>
          <p:cNvPr id="716" name="Google Shape;716;p71"/>
          <p:cNvSpPr/>
          <p:nvPr/>
        </p:nvSpPr>
        <p:spPr>
          <a:xfrm>
            <a:off x="18758355" y="6211138"/>
            <a:ext cx="1348800" cy="831300"/>
          </a:xfrm>
          <a:prstGeom prst="rect">
            <a:avLst/>
          </a:prstGeom>
          <a:noFill/>
          <a:ln>
            <a:noFill/>
          </a:ln>
        </p:spPr>
        <p:txBody>
          <a:bodyPr anchorCtr="0" anchor="t"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Modular</a:t>
            </a:r>
            <a:endParaRPr b="0" i="0" sz="13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Power</a:t>
            </a:r>
            <a:endParaRPr b="0" i="0" sz="1300" u="none" cap="none" strike="noStrike">
              <a:solidFill>
                <a:schemeClr val="dk1"/>
              </a:solidFill>
              <a:latin typeface="Proxima Nova"/>
              <a:ea typeface="Proxima Nova"/>
              <a:cs typeface="Proxima Nova"/>
              <a:sym typeface="Proxima Nova"/>
            </a:endParaRPr>
          </a:p>
        </p:txBody>
      </p:sp>
      <p:pic>
        <p:nvPicPr>
          <p:cNvPr id="717" name="Google Shape;717;p71"/>
          <p:cNvPicPr preferRelativeResize="0"/>
          <p:nvPr/>
        </p:nvPicPr>
        <p:blipFill rotWithShape="1">
          <a:blip r:embed="rId3">
            <a:alphaModFix/>
          </a:blip>
          <a:srcRect b="0" l="0" r="0" t="0"/>
          <a:stretch/>
        </p:blipFill>
        <p:spPr>
          <a:xfrm>
            <a:off x="13672683" y="5255560"/>
            <a:ext cx="776591" cy="776591"/>
          </a:xfrm>
          <a:prstGeom prst="rect">
            <a:avLst/>
          </a:prstGeom>
          <a:noFill/>
          <a:ln>
            <a:noFill/>
          </a:ln>
        </p:spPr>
      </p:pic>
      <p:pic>
        <p:nvPicPr>
          <p:cNvPr id="718" name="Google Shape;718;p71"/>
          <p:cNvPicPr preferRelativeResize="0"/>
          <p:nvPr/>
        </p:nvPicPr>
        <p:blipFill rotWithShape="1">
          <a:blip r:embed="rId4">
            <a:alphaModFix/>
          </a:blip>
          <a:srcRect b="0" l="0" r="0" t="0"/>
          <a:stretch/>
        </p:blipFill>
        <p:spPr>
          <a:xfrm>
            <a:off x="11837369" y="5309591"/>
            <a:ext cx="777873" cy="777873"/>
          </a:xfrm>
          <a:prstGeom prst="rect">
            <a:avLst/>
          </a:prstGeom>
          <a:noFill/>
          <a:ln>
            <a:noFill/>
          </a:ln>
        </p:spPr>
      </p:pic>
      <p:pic>
        <p:nvPicPr>
          <p:cNvPr id="719" name="Google Shape;719;p71"/>
          <p:cNvPicPr preferRelativeResize="0"/>
          <p:nvPr/>
        </p:nvPicPr>
        <p:blipFill rotWithShape="1">
          <a:blip r:embed="rId5">
            <a:alphaModFix/>
          </a:blip>
          <a:srcRect b="0" l="0" r="0" t="0"/>
          <a:stretch/>
        </p:blipFill>
        <p:spPr>
          <a:xfrm>
            <a:off x="18941642" y="5209640"/>
            <a:ext cx="982224" cy="982224"/>
          </a:xfrm>
          <a:prstGeom prst="rect">
            <a:avLst/>
          </a:prstGeom>
          <a:noFill/>
          <a:ln>
            <a:noFill/>
          </a:ln>
        </p:spPr>
      </p:pic>
      <p:sp>
        <p:nvSpPr>
          <p:cNvPr id="720" name="Google Shape;720;p71"/>
          <p:cNvSpPr/>
          <p:nvPr/>
        </p:nvSpPr>
        <p:spPr>
          <a:xfrm>
            <a:off x="16832303" y="6206563"/>
            <a:ext cx="1652700" cy="1200000"/>
          </a:xfrm>
          <a:prstGeom prst="rect">
            <a:avLst/>
          </a:prstGeom>
          <a:noFill/>
          <a:ln>
            <a:noFill/>
          </a:ln>
        </p:spPr>
        <p:txBody>
          <a:bodyPr anchorCtr="0" anchor="t"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100"/>
              <a:buFont typeface="Proxima Nova"/>
              <a:buNone/>
            </a:pPr>
            <a:r>
              <a:rPr b="0" i="0" lang="en-US" sz="2100" u="none" cap="none" strike="noStrike">
                <a:solidFill>
                  <a:srgbClr val="525252"/>
                </a:solidFill>
                <a:latin typeface="Proxima Nova"/>
                <a:ea typeface="Proxima Nova"/>
                <a:cs typeface="Proxima Nova"/>
                <a:sym typeface="Proxima Nova"/>
              </a:rPr>
              <a:t>Highly </a:t>
            </a:r>
            <a:endParaRPr b="0" i="0" sz="21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100"/>
              <a:buFont typeface="Proxima Nova"/>
              <a:buNone/>
            </a:pPr>
            <a:r>
              <a:rPr b="0" i="0" lang="en-US" sz="2100" u="none" cap="none" strike="noStrike">
                <a:solidFill>
                  <a:srgbClr val="525252"/>
                </a:solidFill>
                <a:latin typeface="Proxima Nova"/>
                <a:ea typeface="Proxima Nova"/>
                <a:cs typeface="Proxima Nova"/>
                <a:sym typeface="Proxima Nova"/>
              </a:rPr>
              <a:t>Scalable </a:t>
            </a:r>
            <a:endParaRPr b="0" i="0" sz="21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100"/>
              <a:buFont typeface="Proxima Nova"/>
              <a:buNone/>
            </a:pPr>
            <a:r>
              <a:rPr b="0" i="0" lang="en-US" sz="2100" u="none" cap="none" strike="noStrike">
                <a:solidFill>
                  <a:srgbClr val="525252"/>
                </a:solidFill>
                <a:latin typeface="Proxima Nova"/>
                <a:ea typeface="Proxima Nova"/>
                <a:cs typeface="Proxima Nova"/>
                <a:sym typeface="Proxima Nova"/>
              </a:rPr>
              <a:t>L3 Routing</a:t>
            </a:r>
            <a:endParaRPr b="0" i="0" sz="2100" u="none" cap="none" strike="noStrike">
              <a:solidFill>
                <a:srgbClr val="525252"/>
              </a:solidFill>
              <a:latin typeface="Proxima Nova"/>
              <a:ea typeface="Proxima Nova"/>
              <a:cs typeface="Proxima Nova"/>
              <a:sym typeface="Proxima Nova"/>
            </a:endParaRPr>
          </a:p>
        </p:txBody>
      </p:sp>
      <p:grpSp>
        <p:nvGrpSpPr>
          <p:cNvPr id="721" name="Google Shape;721;p71"/>
          <p:cNvGrpSpPr/>
          <p:nvPr/>
        </p:nvGrpSpPr>
        <p:grpSpPr>
          <a:xfrm>
            <a:off x="17169895" y="5215699"/>
            <a:ext cx="943628" cy="943628"/>
            <a:chOff x="18714877" y="7942128"/>
            <a:chExt cx="943628" cy="943628"/>
          </a:xfrm>
        </p:grpSpPr>
        <p:pic>
          <p:nvPicPr>
            <p:cNvPr id="722" name="Google Shape;722;p71"/>
            <p:cNvPicPr preferRelativeResize="0"/>
            <p:nvPr/>
          </p:nvPicPr>
          <p:blipFill rotWithShape="1">
            <a:blip r:embed="rId9">
              <a:alphaModFix/>
            </a:blip>
            <a:srcRect b="0" l="0" r="0" t="0"/>
            <a:stretch/>
          </p:blipFill>
          <p:spPr>
            <a:xfrm>
              <a:off x="18714877" y="7942128"/>
              <a:ext cx="943628" cy="943628"/>
            </a:xfrm>
            <a:prstGeom prst="rect">
              <a:avLst/>
            </a:prstGeom>
            <a:noFill/>
            <a:ln>
              <a:noFill/>
            </a:ln>
          </p:spPr>
        </p:pic>
        <p:sp>
          <p:nvSpPr>
            <p:cNvPr id="723" name="Google Shape;723;p71"/>
            <p:cNvSpPr/>
            <p:nvPr/>
          </p:nvSpPr>
          <p:spPr>
            <a:xfrm>
              <a:off x="18823019" y="8135437"/>
              <a:ext cx="707100" cy="523200"/>
            </a:xfrm>
            <a:prstGeom prst="rect">
              <a:avLst/>
            </a:prstGeom>
            <a:noFill/>
            <a:ln>
              <a:noFill/>
            </a:ln>
          </p:spPr>
          <p:txBody>
            <a:bodyPr anchorCtr="0" anchor="t" bIns="45725" lIns="91400" spcFirstLastPara="1" rIns="91400" wrap="square" tIns="45725">
              <a:noAutofit/>
            </a:bodyPr>
            <a:lstStyle/>
            <a:p>
              <a:pPr indent="0" lvl="1" marL="38100" marR="0" rtl="0" algn="l">
                <a:lnSpc>
                  <a:spcPct val="100000"/>
                </a:lnSpc>
                <a:spcBef>
                  <a:spcPts val="0"/>
                </a:spcBef>
                <a:spcAft>
                  <a:spcPts val="0"/>
                </a:spcAft>
                <a:buClr>
                  <a:srgbClr val="7F7F7F"/>
                </a:buClr>
                <a:buSzPts val="2900"/>
                <a:buFont typeface="Proxima Nova"/>
                <a:buNone/>
              </a:pPr>
              <a:r>
                <a:rPr b="0" i="0" lang="en-US" sz="2900" u="none" cap="none" strike="noStrike">
                  <a:solidFill>
                    <a:srgbClr val="7F7F7F"/>
                  </a:solidFill>
                  <a:latin typeface="Proxima Nova"/>
                  <a:ea typeface="Proxima Nova"/>
                  <a:cs typeface="Proxima Nova"/>
                  <a:sym typeface="Proxima Nova"/>
                </a:rPr>
                <a:t>L3</a:t>
              </a:r>
              <a:r>
                <a:rPr b="0" baseline="30000" i="0" lang="en-US" sz="2900" u="none" cap="none" strike="noStrike">
                  <a:solidFill>
                    <a:srgbClr val="7F7F7F"/>
                  </a:solidFill>
                  <a:latin typeface="Proxima Nova"/>
                  <a:ea typeface="Proxima Nova"/>
                  <a:cs typeface="Proxima Nova"/>
                  <a:sym typeface="Proxima Nova"/>
                </a:rPr>
                <a:t>+</a:t>
              </a:r>
              <a:endParaRPr b="0" baseline="30000" i="0" sz="3200" u="none" cap="none" strike="noStrike">
                <a:solidFill>
                  <a:srgbClr val="7F7F7F"/>
                </a:solidFill>
                <a:latin typeface="Proxima Nova"/>
                <a:ea typeface="Proxima Nova"/>
                <a:cs typeface="Proxima Nova"/>
                <a:sym typeface="Proxima Nova"/>
              </a:endParaRPr>
            </a:p>
          </p:txBody>
        </p:sp>
      </p:grpSp>
      <p:cxnSp>
        <p:nvCxnSpPr>
          <p:cNvPr id="724" name="Google Shape;724;p71"/>
          <p:cNvCxnSpPr/>
          <p:nvPr/>
        </p:nvCxnSpPr>
        <p:spPr>
          <a:xfrm>
            <a:off x="18628261" y="5327195"/>
            <a:ext cx="0" cy="822300"/>
          </a:xfrm>
          <a:prstGeom prst="straightConnector1">
            <a:avLst/>
          </a:prstGeom>
          <a:noFill/>
          <a:ln cap="flat" cmpd="sng" w="9525">
            <a:solidFill>
              <a:srgbClr val="BFBFBF"/>
            </a:solidFill>
            <a:prstDash val="dot"/>
            <a:round/>
            <a:headEnd len="sm" w="sm" type="none"/>
            <a:tailEnd len="sm" w="sm" type="none"/>
          </a:ln>
        </p:spPr>
      </p:cxnSp>
      <p:cxnSp>
        <p:nvCxnSpPr>
          <p:cNvPr id="725" name="Google Shape;725;p71"/>
          <p:cNvCxnSpPr/>
          <p:nvPr/>
        </p:nvCxnSpPr>
        <p:spPr>
          <a:xfrm>
            <a:off x="16821886" y="5318225"/>
            <a:ext cx="0" cy="822300"/>
          </a:xfrm>
          <a:prstGeom prst="straightConnector1">
            <a:avLst/>
          </a:prstGeom>
          <a:noFill/>
          <a:ln cap="flat" cmpd="sng" w="9525">
            <a:solidFill>
              <a:srgbClr val="BFBFBF"/>
            </a:solidFill>
            <a:prstDash val="dot"/>
            <a:round/>
            <a:headEnd len="sm" w="sm" type="none"/>
            <a:tailEnd len="sm" w="sm" type="none"/>
          </a:ln>
        </p:spPr>
      </p:cxnSp>
      <p:cxnSp>
        <p:nvCxnSpPr>
          <p:cNvPr id="726" name="Google Shape;726;p71"/>
          <p:cNvCxnSpPr/>
          <p:nvPr/>
        </p:nvCxnSpPr>
        <p:spPr>
          <a:xfrm>
            <a:off x="15010766" y="5309591"/>
            <a:ext cx="0" cy="822300"/>
          </a:xfrm>
          <a:prstGeom prst="straightConnector1">
            <a:avLst/>
          </a:prstGeom>
          <a:noFill/>
          <a:ln cap="flat" cmpd="sng" w="9525">
            <a:solidFill>
              <a:srgbClr val="BFBFBF"/>
            </a:solidFill>
            <a:prstDash val="dot"/>
            <a:round/>
            <a:headEnd len="sm" w="sm" type="none"/>
            <a:tailEnd len="sm" w="sm" type="none"/>
          </a:ln>
        </p:spPr>
      </p:cxnSp>
      <p:cxnSp>
        <p:nvCxnSpPr>
          <p:cNvPr id="727" name="Google Shape;727;p71"/>
          <p:cNvCxnSpPr/>
          <p:nvPr/>
        </p:nvCxnSpPr>
        <p:spPr>
          <a:xfrm>
            <a:off x="13167711" y="5345177"/>
            <a:ext cx="0" cy="822300"/>
          </a:xfrm>
          <a:prstGeom prst="straightConnector1">
            <a:avLst/>
          </a:prstGeom>
          <a:noFill/>
          <a:ln cap="flat" cmpd="sng" w="9525">
            <a:solidFill>
              <a:srgbClr val="BFBFBF"/>
            </a:solidFill>
            <a:prstDash val="dot"/>
            <a:round/>
            <a:headEnd len="sm" w="sm" type="none"/>
            <a:tailEnd len="sm" w="sm" type="none"/>
          </a:ln>
        </p:spPr>
      </p:cxnSp>
      <p:cxnSp>
        <p:nvCxnSpPr>
          <p:cNvPr id="728" name="Google Shape;728;p71"/>
          <p:cNvCxnSpPr/>
          <p:nvPr/>
        </p:nvCxnSpPr>
        <p:spPr>
          <a:xfrm>
            <a:off x="20399481" y="5383851"/>
            <a:ext cx="0" cy="822300"/>
          </a:xfrm>
          <a:prstGeom prst="straightConnector1">
            <a:avLst/>
          </a:prstGeom>
          <a:noFill/>
          <a:ln cap="flat" cmpd="sng" w="9525">
            <a:solidFill>
              <a:srgbClr val="BFBFBF"/>
            </a:solidFill>
            <a:prstDash val="dot"/>
            <a:round/>
            <a:headEnd len="sm" w="sm" type="none"/>
            <a:tailEnd len="sm" w="sm" type="none"/>
          </a:ln>
        </p:spPr>
      </p:cxnSp>
      <p:grpSp>
        <p:nvGrpSpPr>
          <p:cNvPr id="729" name="Google Shape;729;p71"/>
          <p:cNvGrpSpPr/>
          <p:nvPr/>
        </p:nvGrpSpPr>
        <p:grpSpPr>
          <a:xfrm>
            <a:off x="6052992" y="2740199"/>
            <a:ext cx="5206957" cy="2409836"/>
            <a:chOff x="8822951" y="9144847"/>
            <a:chExt cx="5553495" cy="2570217"/>
          </a:xfrm>
        </p:grpSpPr>
        <p:pic>
          <p:nvPicPr>
            <p:cNvPr id="730" name="Google Shape;730;p71"/>
            <p:cNvPicPr preferRelativeResize="0"/>
            <p:nvPr/>
          </p:nvPicPr>
          <p:blipFill rotWithShape="1">
            <a:blip r:embed="rId7">
              <a:alphaModFix/>
            </a:blip>
            <a:srcRect b="0" l="0" r="0" t="0"/>
            <a:stretch/>
          </p:blipFill>
          <p:spPr>
            <a:xfrm>
              <a:off x="8822951" y="9144847"/>
              <a:ext cx="5553495" cy="2570217"/>
            </a:xfrm>
            <a:prstGeom prst="rect">
              <a:avLst/>
            </a:prstGeom>
            <a:noFill/>
            <a:ln>
              <a:noFill/>
            </a:ln>
          </p:spPr>
        </p:pic>
        <p:pic>
          <p:nvPicPr>
            <p:cNvPr id="731" name="Google Shape;731;p71"/>
            <p:cNvPicPr preferRelativeResize="0"/>
            <p:nvPr/>
          </p:nvPicPr>
          <p:blipFill rotWithShape="1">
            <a:blip r:embed="rId8">
              <a:alphaModFix/>
            </a:blip>
            <a:srcRect b="0" l="0" r="0" t="41711"/>
            <a:stretch/>
          </p:blipFill>
          <p:spPr>
            <a:xfrm>
              <a:off x="8822960" y="9839756"/>
              <a:ext cx="5553469" cy="1498151"/>
            </a:xfrm>
            <a:prstGeom prst="rect">
              <a:avLst/>
            </a:prstGeom>
            <a:noFill/>
            <a:ln>
              <a:noFill/>
            </a:ln>
          </p:spPr>
        </p:pic>
      </p:grpSp>
      <p:cxnSp>
        <p:nvCxnSpPr>
          <p:cNvPr id="732" name="Google Shape;732;p71"/>
          <p:cNvCxnSpPr/>
          <p:nvPr/>
        </p:nvCxnSpPr>
        <p:spPr>
          <a:xfrm>
            <a:off x="14967084" y="5424593"/>
            <a:ext cx="0" cy="822300"/>
          </a:xfrm>
          <a:prstGeom prst="straightConnector1">
            <a:avLst/>
          </a:prstGeom>
          <a:noFill/>
          <a:ln cap="flat" cmpd="sng" w="9525">
            <a:solidFill>
              <a:srgbClr val="BFBFBF"/>
            </a:solidFill>
            <a:prstDash val="dot"/>
            <a:round/>
            <a:headEnd len="sm" w="sm" type="none"/>
            <a:tailEnd len="sm" w="sm" type="none"/>
          </a:ln>
        </p:spPr>
      </p:cxnSp>
      <p:cxnSp>
        <p:nvCxnSpPr>
          <p:cNvPr id="733" name="Google Shape;733;p71"/>
          <p:cNvCxnSpPr/>
          <p:nvPr/>
        </p:nvCxnSpPr>
        <p:spPr>
          <a:xfrm>
            <a:off x="13200156" y="7679479"/>
            <a:ext cx="0" cy="952800"/>
          </a:xfrm>
          <a:prstGeom prst="straightConnector1">
            <a:avLst/>
          </a:prstGeom>
          <a:noFill/>
          <a:ln cap="flat" cmpd="sng" w="9525">
            <a:solidFill>
              <a:srgbClr val="BFBFBF"/>
            </a:solidFill>
            <a:prstDash val="dot"/>
            <a:round/>
            <a:headEnd len="sm" w="sm" type="none"/>
            <a:tailEnd len="sm" w="sm" type="none"/>
          </a:ln>
        </p:spPr>
      </p:cxnSp>
      <p:sp>
        <p:nvSpPr>
          <p:cNvPr id="734" name="Google Shape;734;p71"/>
          <p:cNvSpPr/>
          <p:nvPr/>
        </p:nvSpPr>
        <p:spPr>
          <a:xfrm>
            <a:off x="20642073" y="8541838"/>
            <a:ext cx="1348800" cy="831300"/>
          </a:xfrm>
          <a:prstGeom prst="rect">
            <a:avLst/>
          </a:prstGeom>
          <a:noFill/>
          <a:ln>
            <a:noFill/>
          </a:ln>
        </p:spPr>
        <p:txBody>
          <a:bodyPr anchorCtr="0" anchor="t"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Modular</a:t>
            </a:r>
            <a:endParaRPr b="0" i="0" sz="13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Fans</a:t>
            </a:r>
            <a:endParaRPr b="0" i="0" sz="2400" u="none" cap="none" strike="noStrike">
              <a:solidFill>
                <a:srgbClr val="525252"/>
              </a:solidFill>
              <a:latin typeface="Proxima Nova"/>
              <a:ea typeface="Proxima Nova"/>
              <a:cs typeface="Proxima Nova"/>
              <a:sym typeface="Proxima Nova"/>
            </a:endParaRPr>
          </a:p>
        </p:txBody>
      </p:sp>
      <p:pic>
        <p:nvPicPr>
          <p:cNvPr id="735" name="Google Shape;735;p71"/>
          <p:cNvPicPr preferRelativeResize="0"/>
          <p:nvPr/>
        </p:nvPicPr>
        <p:blipFill rotWithShape="1">
          <a:blip r:embed="rId6">
            <a:alphaModFix/>
          </a:blip>
          <a:srcRect b="0" l="0" r="0" t="0"/>
          <a:stretch/>
        </p:blipFill>
        <p:spPr>
          <a:xfrm>
            <a:off x="20870267" y="7609719"/>
            <a:ext cx="835718" cy="835718"/>
          </a:xfrm>
          <a:prstGeom prst="rect">
            <a:avLst/>
          </a:prstGeom>
          <a:noFill/>
          <a:ln>
            <a:noFill/>
          </a:ln>
        </p:spPr>
      </p:pic>
      <p:sp>
        <p:nvSpPr>
          <p:cNvPr id="736" name="Google Shape;736;p71"/>
          <p:cNvSpPr/>
          <p:nvPr/>
        </p:nvSpPr>
        <p:spPr>
          <a:xfrm>
            <a:off x="18760548" y="8541838"/>
            <a:ext cx="1348800" cy="831300"/>
          </a:xfrm>
          <a:prstGeom prst="rect">
            <a:avLst/>
          </a:prstGeom>
          <a:noFill/>
          <a:ln>
            <a:noFill/>
          </a:ln>
        </p:spPr>
        <p:txBody>
          <a:bodyPr anchorCtr="0" anchor="t"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Modular</a:t>
            </a:r>
            <a:endParaRPr b="0" i="0" sz="13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Power</a:t>
            </a:r>
            <a:endParaRPr b="0" i="0" sz="1300" u="none" cap="none" strike="noStrike">
              <a:solidFill>
                <a:schemeClr val="dk1"/>
              </a:solidFill>
              <a:latin typeface="Proxima Nova"/>
              <a:ea typeface="Proxima Nova"/>
              <a:cs typeface="Proxima Nova"/>
              <a:sym typeface="Proxima Nova"/>
            </a:endParaRPr>
          </a:p>
        </p:txBody>
      </p:sp>
      <p:pic>
        <p:nvPicPr>
          <p:cNvPr id="737" name="Google Shape;737;p71"/>
          <p:cNvPicPr preferRelativeResize="0"/>
          <p:nvPr/>
        </p:nvPicPr>
        <p:blipFill rotWithShape="1">
          <a:blip r:embed="rId5">
            <a:alphaModFix/>
          </a:blip>
          <a:srcRect b="0" l="0" r="0" t="0"/>
          <a:stretch/>
        </p:blipFill>
        <p:spPr>
          <a:xfrm>
            <a:off x="18943836" y="7536466"/>
            <a:ext cx="982224" cy="982224"/>
          </a:xfrm>
          <a:prstGeom prst="rect">
            <a:avLst/>
          </a:prstGeom>
          <a:noFill/>
          <a:ln>
            <a:noFill/>
          </a:ln>
        </p:spPr>
      </p:pic>
      <p:cxnSp>
        <p:nvCxnSpPr>
          <p:cNvPr id="738" name="Google Shape;738;p71"/>
          <p:cNvCxnSpPr/>
          <p:nvPr/>
        </p:nvCxnSpPr>
        <p:spPr>
          <a:xfrm>
            <a:off x="18609034" y="7798618"/>
            <a:ext cx="0" cy="822300"/>
          </a:xfrm>
          <a:prstGeom prst="straightConnector1">
            <a:avLst/>
          </a:prstGeom>
          <a:noFill/>
          <a:ln cap="flat" cmpd="sng" w="9525">
            <a:solidFill>
              <a:srgbClr val="BFBFBF"/>
            </a:solidFill>
            <a:prstDash val="dot"/>
            <a:round/>
            <a:headEnd len="sm" w="sm" type="none"/>
            <a:tailEnd len="sm" w="sm" type="none"/>
          </a:ln>
        </p:spPr>
      </p:cxnSp>
      <p:cxnSp>
        <p:nvCxnSpPr>
          <p:cNvPr id="739" name="Google Shape;739;p71"/>
          <p:cNvCxnSpPr/>
          <p:nvPr/>
        </p:nvCxnSpPr>
        <p:spPr>
          <a:xfrm>
            <a:off x="16802659" y="7789649"/>
            <a:ext cx="0" cy="822300"/>
          </a:xfrm>
          <a:prstGeom prst="straightConnector1">
            <a:avLst/>
          </a:prstGeom>
          <a:noFill/>
          <a:ln cap="flat" cmpd="sng" w="9525">
            <a:solidFill>
              <a:srgbClr val="BFBFBF"/>
            </a:solidFill>
            <a:prstDash val="dot"/>
            <a:round/>
            <a:headEnd len="sm" w="sm" type="none"/>
            <a:tailEnd len="sm" w="sm" type="none"/>
          </a:ln>
        </p:spPr>
      </p:cxnSp>
      <p:cxnSp>
        <p:nvCxnSpPr>
          <p:cNvPr id="740" name="Google Shape;740;p71"/>
          <p:cNvCxnSpPr/>
          <p:nvPr/>
        </p:nvCxnSpPr>
        <p:spPr>
          <a:xfrm>
            <a:off x="14991539" y="7781015"/>
            <a:ext cx="0" cy="822300"/>
          </a:xfrm>
          <a:prstGeom prst="straightConnector1">
            <a:avLst/>
          </a:prstGeom>
          <a:noFill/>
          <a:ln cap="flat" cmpd="sng" w="9525">
            <a:solidFill>
              <a:srgbClr val="BFBFBF"/>
            </a:solidFill>
            <a:prstDash val="dot"/>
            <a:round/>
            <a:headEnd len="sm" w="sm" type="none"/>
            <a:tailEnd len="sm" w="sm" type="none"/>
          </a:ln>
        </p:spPr>
      </p:cxnSp>
      <p:cxnSp>
        <p:nvCxnSpPr>
          <p:cNvPr id="741" name="Google Shape;741;p71"/>
          <p:cNvCxnSpPr/>
          <p:nvPr/>
        </p:nvCxnSpPr>
        <p:spPr>
          <a:xfrm>
            <a:off x="20380255" y="7855275"/>
            <a:ext cx="0" cy="822300"/>
          </a:xfrm>
          <a:prstGeom prst="straightConnector1">
            <a:avLst/>
          </a:prstGeom>
          <a:noFill/>
          <a:ln cap="flat" cmpd="sng" w="9525">
            <a:solidFill>
              <a:srgbClr val="BFBFBF"/>
            </a:solidFill>
            <a:prstDash val="dot"/>
            <a:round/>
            <a:headEnd len="sm" w="sm" type="none"/>
            <a:tailEnd len="sm" w="sm" type="none"/>
          </a:ln>
        </p:spPr>
      </p:cxnSp>
      <p:sp>
        <p:nvSpPr>
          <p:cNvPr id="742" name="Google Shape;742;p71"/>
          <p:cNvSpPr/>
          <p:nvPr/>
        </p:nvSpPr>
        <p:spPr>
          <a:xfrm>
            <a:off x="3412054" y="10630631"/>
            <a:ext cx="2097600" cy="860700"/>
          </a:xfrm>
          <a:prstGeom prst="roundRect">
            <a:avLst>
              <a:gd fmla="val 16667" name="adj"/>
            </a:avLst>
          </a:prstGeom>
          <a:solidFill>
            <a:schemeClr val="accent1"/>
          </a:solidFill>
          <a:ln>
            <a:noFill/>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chemeClr val="lt1"/>
              </a:buClr>
              <a:buSzPts val="4000"/>
              <a:buFont typeface="Proxima Nova"/>
              <a:buNone/>
            </a:pPr>
            <a:r>
              <a:rPr b="0" i="0" lang="en-US" sz="4000" u="none" cap="none" strike="noStrike">
                <a:solidFill>
                  <a:schemeClr val="lt1"/>
                </a:solidFill>
                <a:latin typeface="Proxima Nova"/>
                <a:ea typeface="Proxima Nova"/>
                <a:cs typeface="Proxima Nova"/>
                <a:sym typeface="Proxima Nova"/>
              </a:rPr>
              <a:t>MS3</a:t>
            </a:r>
            <a:r>
              <a:rPr lang="en-US" sz="4000">
                <a:solidFill>
                  <a:schemeClr val="lt1"/>
                </a:solidFill>
                <a:latin typeface="Proxima Nova"/>
                <a:ea typeface="Proxima Nova"/>
                <a:cs typeface="Proxima Nova"/>
                <a:sym typeface="Proxima Nova"/>
              </a:rPr>
              <a:t>55</a:t>
            </a:r>
            <a:endParaRPr sz="1300">
              <a:solidFill>
                <a:schemeClr val="dk1"/>
              </a:solidFill>
              <a:latin typeface="Proxima Nova"/>
              <a:ea typeface="Proxima Nova"/>
              <a:cs typeface="Proxima Nova"/>
              <a:sym typeface="Proxima Nova"/>
            </a:endParaRPr>
          </a:p>
        </p:txBody>
      </p:sp>
      <p:pic>
        <p:nvPicPr>
          <p:cNvPr id="743" name="Google Shape;743;p71"/>
          <p:cNvPicPr preferRelativeResize="0"/>
          <p:nvPr/>
        </p:nvPicPr>
        <p:blipFill rotWithShape="1">
          <a:blip r:embed="rId10">
            <a:alphaModFix/>
          </a:blip>
          <a:srcRect b="0" l="0" r="0" t="0"/>
          <a:stretch/>
        </p:blipFill>
        <p:spPr>
          <a:xfrm>
            <a:off x="5996267" y="9868270"/>
            <a:ext cx="5206942" cy="2383089"/>
          </a:xfrm>
          <a:prstGeom prst="rect">
            <a:avLst/>
          </a:prstGeom>
          <a:noFill/>
          <a:ln>
            <a:noFill/>
          </a:ln>
        </p:spPr>
      </p:pic>
      <p:cxnSp>
        <p:nvCxnSpPr>
          <p:cNvPr id="744" name="Google Shape;744;p71"/>
          <p:cNvCxnSpPr/>
          <p:nvPr/>
        </p:nvCxnSpPr>
        <p:spPr>
          <a:xfrm>
            <a:off x="22143394" y="8139441"/>
            <a:ext cx="0" cy="822300"/>
          </a:xfrm>
          <a:prstGeom prst="straightConnector1">
            <a:avLst/>
          </a:prstGeom>
          <a:noFill/>
          <a:ln cap="flat" cmpd="sng" w="9525">
            <a:solidFill>
              <a:srgbClr val="BFBFBF"/>
            </a:solidFill>
            <a:prstDash val="dot"/>
            <a:round/>
            <a:headEnd len="sm" w="sm" type="none"/>
            <a:tailEnd len="sm" w="sm" type="none"/>
          </a:ln>
        </p:spPr>
      </p:cxnSp>
      <p:sp>
        <p:nvSpPr>
          <p:cNvPr id="745" name="Google Shape;745;p71"/>
          <p:cNvSpPr/>
          <p:nvPr/>
        </p:nvSpPr>
        <p:spPr>
          <a:xfrm>
            <a:off x="16832303" y="8357488"/>
            <a:ext cx="1652700" cy="1200000"/>
          </a:xfrm>
          <a:prstGeom prst="rect">
            <a:avLst/>
          </a:prstGeom>
          <a:noFill/>
          <a:ln>
            <a:noFill/>
          </a:ln>
        </p:spPr>
        <p:txBody>
          <a:bodyPr anchorCtr="0" anchor="t"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100"/>
              <a:buFont typeface="Proxima Nova"/>
              <a:buNone/>
            </a:pPr>
            <a:r>
              <a:rPr b="0" i="0" lang="en-US" sz="2100" u="none" cap="none" strike="noStrike">
                <a:solidFill>
                  <a:srgbClr val="525252"/>
                </a:solidFill>
                <a:latin typeface="Proxima Nova"/>
                <a:ea typeface="Proxima Nova"/>
                <a:cs typeface="Proxima Nova"/>
                <a:sym typeface="Proxima Nova"/>
              </a:rPr>
              <a:t>Highly </a:t>
            </a:r>
            <a:endParaRPr b="0" i="0" sz="21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100"/>
              <a:buFont typeface="Proxima Nova"/>
              <a:buNone/>
            </a:pPr>
            <a:r>
              <a:rPr b="0" i="0" lang="en-US" sz="2100" u="none" cap="none" strike="noStrike">
                <a:solidFill>
                  <a:srgbClr val="525252"/>
                </a:solidFill>
                <a:latin typeface="Proxima Nova"/>
                <a:ea typeface="Proxima Nova"/>
                <a:cs typeface="Proxima Nova"/>
                <a:sym typeface="Proxima Nova"/>
              </a:rPr>
              <a:t>Scalable </a:t>
            </a:r>
            <a:endParaRPr b="0" i="0" sz="21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100"/>
              <a:buFont typeface="Proxima Nova"/>
              <a:buNone/>
            </a:pPr>
            <a:r>
              <a:rPr b="0" i="0" lang="en-US" sz="2100" u="none" cap="none" strike="noStrike">
                <a:solidFill>
                  <a:srgbClr val="525252"/>
                </a:solidFill>
                <a:latin typeface="Proxima Nova"/>
                <a:ea typeface="Proxima Nova"/>
                <a:cs typeface="Proxima Nova"/>
                <a:sym typeface="Proxima Nova"/>
              </a:rPr>
              <a:t>L3 Routing</a:t>
            </a:r>
            <a:endParaRPr b="0" i="0" sz="2100" u="none" cap="none" strike="noStrike">
              <a:solidFill>
                <a:srgbClr val="525252"/>
              </a:solidFill>
              <a:latin typeface="Proxima Nova"/>
              <a:ea typeface="Proxima Nova"/>
              <a:cs typeface="Proxima Nova"/>
              <a:sym typeface="Proxima Nova"/>
            </a:endParaRPr>
          </a:p>
        </p:txBody>
      </p:sp>
      <p:grpSp>
        <p:nvGrpSpPr>
          <p:cNvPr id="746" name="Google Shape;746;p71"/>
          <p:cNvGrpSpPr/>
          <p:nvPr/>
        </p:nvGrpSpPr>
        <p:grpSpPr>
          <a:xfrm>
            <a:off x="17169896" y="7555764"/>
            <a:ext cx="943628" cy="943628"/>
            <a:chOff x="16982944" y="7942128"/>
            <a:chExt cx="943628" cy="943628"/>
          </a:xfrm>
        </p:grpSpPr>
        <p:pic>
          <p:nvPicPr>
            <p:cNvPr id="747" name="Google Shape;747;p71"/>
            <p:cNvPicPr preferRelativeResize="0"/>
            <p:nvPr/>
          </p:nvPicPr>
          <p:blipFill rotWithShape="1">
            <a:blip r:embed="rId9">
              <a:alphaModFix/>
            </a:blip>
            <a:srcRect b="0" l="0" r="0" t="0"/>
            <a:stretch/>
          </p:blipFill>
          <p:spPr>
            <a:xfrm>
              <a:off x="16982944" y="7942128"/>
              <a:ext cx="943628" cy="943628"/>
            </a:xfrm>
            <a:prstGeom prst="rect">
              <a:avLst/>
            </a:prstGeom>
            <a:noFill/>
            <a:ln>
              <a:noFill/>
            </a:ln>
          </p:spPr>
        </p:pic>
        <p:sp>
          <p:nvSpPr>
            <p:cNvPr id="748" name="Google Shape;748;p71"/>
            <p:cNvSpPr/>
            <p:nvPr/>
          </p:nvSpPr>
          <p:spPr>
            <a:xfrm>
              <a:off x="17101184" y="8170137"/>
              <a:ext cx="707100" cy="523200"/>
            </a:xfrm>
            <a:prstGeom prst="rect">
              <a:avLst/>
            </a:prstGeom>
            <a:noFill/>
            <a:ln>
              <a:noFill/>
            </a:ln>
          </p:spPr>
          <p:txBody>
            <a:bodyPr anchorCtr="0" anchor="t" bIns="45725" lIns="91400" spcFirstLastPara="1" rIns="91400" wrap="square" tIns="45725">
              <a:noAutofit/>
            </a:bodyPr>
            <a:lstStyle/>
            <a:p>
              <a:pPr indent="0" lvl="1" marL="38100" marR="0" rtl="0" algn="l">
                <a:lnSpc>
                  <a:spcPct val="100000"/>
                </a:lnSpc>
                <a:spcBef>
                  <a:spcPts val="0"/>
                </a:spcBef>
                <a:spcAft>
                  <a:spcPts val="0"/>
                </a:spcAft>
                <a:buClr>
                  <a:srgbClr val="7F7F7F"/>
                </a:buClr>
                <a:buSzPts val="2900"/>
                <a:buFont typeface="Proxima Nova"/>
                <a:buNone/>
              </a:pPr>
              <a:r>
                <a:rPr b="0" i="0" lang="en-US" sz="2900" u="none" cap="none" strike="noStrike">
                  <a:solidFill>
                    <a:srgbClr val="7F7F7F"/>
                  </a:solidFill>
                  <a:latin typeface="Proxima Nova"/>
                  <a:ea typeface="Proxima Nova"/>
                  <a:cs typeface="Proxima Nova"/>
                  <a:sym typeface="Proxima Nova"/>
                </a:rPr>
                <a:t>L3</a:t>
              </a:r>
              <a:r>
                <a:rPr b="0" baseline="30000" i="0" lang="en-US" sz="2900" u="none" cap="none" strike="noStrike">
                  <a:solidFill>
                    <a:srgbClr val="7F7F7F"/>
                  </a:solidFill>
                  <a:latin typeface="Proxima Nova"/>
                  <a:ea typeface="Proxima Nova"/>
                  <a:cs typeface="Proxima Nova"/>
                  <a:sym typeface="Proxima Nova"/>
                </a:rPr>
                <a:t>+</a:t>
              </a:r>
              <a:endParaRPr b="0" baseline="30000" i="0" sz="3200" u="none" cap="none" strike="noStrike">
                <a:solidFill>
                  <a:srgbClr val="7F7F7F"/>
                </a:solidFill>
                <a:latin typeface="Proxima Nova"/>
                <a:ea typeface="Proxima Nova"/>
                <a:cs typeface="Proxima Nova"/>
                <a:sym typeface="Proxima Nova"/>
              </a:endParaRPr>
            </a:p>
          </p:txBody>
        </p:sp>
      </p:grpSp>
      <p:sp>
        <p:nvSpPr>
          <p:cNvPr id="749" name="Google Shape;749;p71"/>
          <p:cNvSpPr/>
          <p:nvPr/>
        </p:nvSpPr>
        <p:spPr>
          <a:xfrm>
            <a:off x="11035614" y="8511088"/>
            <a:ext cx="2049925" cy="892800"/>
          </a:xfrm>
          <a:prstGeom prst="rect">
            <a:avLst/>
          </a:prstGeom>
          <a:noFill/>
          <a:ln>
            <a:noFill/>
          </a:ln>
        </p:spPr>
        <p:txBody>
          <a:bodyPr anchorCtr="0" anchor="ctr"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PoE+/UPoE</a:t>
            </a:r>
            <a:endParaRPr b="0" i="0" sz="1300" u="none" cap="none" strike="noStrike">
              <a:solidFill>
                <a:schemeClr val="dk1"/>
              </a:solidFill>
              <a:latin typeface="Proxima Nova"/>
              <a:ea typeface="Proxima Nova"/>
              <a:cs typeface="Proxima Nova"/>
              <a:sym typeface="Proxima Nova"/>
            </a:endParaRPr>
          </a:p>
        </p:txBody>
      </p:sp>
      <p:sp>
        <p:nvSpPr>
          <p:cNvPr id="750" name="Google Shape;750;p71"/>
          <p:cNvSpPr/>
          <p:nvPr/>
        </p:nvSpPr>
        <p:spPr>
          <a:xfrm>
            <a:off x="13316178" y="8541838"/>
            <a:ext cx="1489500" cy="831300"/>
          </a:xfrm>
          <a:prstGeom prst="rect">
            <a:avLst/>
          </a:prstGeom>
          <a:noFill/>
          <a:ln>
            <a:noFill/>
          </a:ln>
        </p:spPr>
        <p:txBody>
          <a:bodyPr anchorCtr="0" anchor="t"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10G SFP+</a:t>
            </a:r>
            <a:endParaRPr b="0" i="0" sz="13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Uplinks</a:t>
            </a:r>
            <a:endParaRPr b="0" i="0" sz="1300" u="none" cap="none" strike="noStrike">
              <a:solidFill>
                <a:schemeClr val="dk1"/>
              </a:solidFill>
              <a:latin typeface="Proxima Nova"/>
              <a:ea typeface="Proxima Nova"/>
              <a:cs typeface="Proxima Nova"/>
              <a:sym typeface="Proxima Nova"/>
            </a:endParaRPr>
          </a:p>
        </p:txBody>
      </p:sp>
      <p:pic>
        <p:nvPicPr>
          <p:cNvPr id="751" name="Google Shape;751;p71"/>
          <p:cNvPicPr preferRelativeResize="0"/>
          <p:nvPr/>
        </p:nvPicPr>
        <p:blipFill rotWithShape="1">
          <a:blip r:embed="rId3">
            <a:alphaModFix/>
          </a:blip>
          <a:srcRect b="0" l="0" r="0" t="0"/>
          <a:stretch/>
        </p:blipFill>
        <p:spPr>
          <a:xfrm>
            <a:off x="13672683" y="7639283"/>
            <a:ext cx="776591" cy="776591"/>
          </a:xfrm>
          <a:prstGeom prst="rect">
            <a:avLst/>
          </a:prstGeom>
          <a:noFill/>
          <a:ln>
            <a:noFill/>
          </a:ln>
        </p:spPr>
      </p:pic>
      <p:pic>
        <p:nvPicPr>
          <p:cNvPr id="752" name="Google Shape;752;p71"/>
          <p:cNvPicPr preferRelativeResize="0"/>
          <p:nvPr/>
        </p:nvPicPr>
        <p:blipFill rotWithShape="1">
          <a:blip r:embed="rId4">
            <a:alphaModFix/>
          </a:blip>
          <a:srcRect b="0" l="0" r="0" t="0"/>
          <a:stretch/>
        </p:blipFill>
        <p:spPr>
          <a:xfrm>
            <a:off x="11837369" y="7638642"/>
            <a:ext cx="777873" cy="777873"/>
          </a:xfrm>
          <a:prstGeom prst="rect">
            <a:avLst/>
          </a:prstGeom>
          <a:noFill/>
          <a:ln>
            <a:noFill/>
          </a:ln>
        </p:spPr>
      </p:pic>
      <p:pic>
        <p:nvPicPr>
          <p:cNvPr id="753" name="Google Shape;753;p71"/>
          <p:cNvPicPr preferRelativeResize="0"/>
          <p:nvPr/>
        </p:nvPicPr>
        <p:blipFill rotWithShape="1">
          <a:blip r:embed="rId11">
            <a:alphaModFix amt="60000"/>
          </a:blip>
          <a:srcRect b="0" l="0" r="0" t="0"/>
          <a:stretch/>
        </p:blipFill>
        <p:spPr>
          <a:xfrm>
            <a:off x="22661078" y="7580096"/>
            <a:ext cx="894965" cy="894965"/>
          </a:xfrm>
          <a:prstGeom prst="rect">
            <a:avLst/>
          </a:prstGeom>
          <a:noFill/>
          <a:ln>
            <a:noFill/>
          </a:ln>
        </p:spPr>
      </p:pic>
      <p:sp>
        <p:nvSpPr>
          <p:cNvPr id="754" name="Google Shape;754;p71"/>
          <p:cNvSpPr/>
          <p:nvPr/>
        </p:nvSpPr>
        <p:spPr>
          <a:xfrm>
            <a:off x="22168961" y="8726638"/>
            <a:ext cx="1879200" cy="461700"/>
          </a:xfrm>
          <a:prstGeom prst="rect">
            <a:avLst/>
          </a:prstGeom>
          <a:noFill/>
          <a:ln>
            <a:noFill/>
          </a:ln>
        </p:spPr>
        <p:txBody>
          <a:bodyPr anchorCtr="0" anchor="ctr"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Multigigabit</a:t>
            </a:r>
            <a:endParaRPr b="0" i="0" sz="2900" u="none" cap="none" strike="noStrike">
              <a:solidFill>
                <a:srgbClr val="A5A5A5"/>
              </a:solidFill>
              <a:latin typeface="Proxima Nova"/>
              <a:ea typeface="Proxima Nova"/>
              <a:cs typeface="Proxima Nova"/>
              <a:sym typeface="Proxima Nova"/>
            </a:endParaRPr>
          </a:p>
        </p:txBody>
      </p:sp>
      <p:cxnSp>
        <p:nvCxnSpPr>
          <p:cNvPr id="755" name="Google Shape;755;p71"/>
          <p:cNvCxnSpPr/>
          <p:nvPr/>
        </p:nvCxnSpPr>
        <p:spPr>
          <a:xfrm>
            <a:off x="13200156" y="10205689"/>
            <a:ext cx="0" cy="952800"/>
          </a:xfrm>
          <a:prstGeom prst="straightConnector1">
            <a:avLst/>
          </a:prstGeom>
          <a:noFill/>
          <a:ln cap="flat" cmpd="sng" w="9525">
            <a:solidFill>
              <a:srgbClr val="BFBFBF"/>
            </a:solidFill>
            <a:prstDash val="dot"/>
            <a:round/>
            <a:headEnd len="sm" w="sm" type="none"/>
            <a:tailEnd len="sm" w="sm" type="none"/>
          </a:ln>
        </p:spPr>
      </p:cxnSp>
      <p:sp>
        <p:nvSpPr>
          <p:cNvPr id="756" name="Google Shape;756;p71"/>
          <p:cNvSpPr/>
          <p:nvPr/>
        </p:nvSpPr>
        <p:spPr>
          <a:xfrm>
            <a:off x="20642073" y="10931856"/>
            <a:ext cx="1348800" cy="831300"/>
          </a:xfrm>
          <a:prstGeom prst="rect">
            <a:avLst/>
          </a:prstGeom>
          <a:noFill/>
          <a:ln>
            <a:noFill/>
          </a:ln>
        </p:spPr>
        <p:txBody>
          <a:bodyPr anchorCtr="0" anchor="t"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Modular</a:t>
            </a:r>
            <a:endParaRPr b="0" i="0" sz="13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Fans</a:t>
            </a:r>
            <a:endParaRPr b="0" i="0" sz="2400" u="none" cap="none" strike="noStrike">
              <a:solidFill>
                <a:srgbClr val="525252"/>
              </a:solidFill>
              <a:latin typeface="Proxima Nova"/>
              <a:ea typeface="Proxima Nova"/>
              <a:cs typeface="Proxima Nova"/>
              <a:sym typeface="Proxima Nova"/>
            </a:endParaRPr>
          </a:p>
        </p:txBody>
      </p:sp>
      <p:pic>
        <p:nvPicPr>
          <p:cNvPr id="757" name="Google Shape;757;p71"/>
          <p:cNvPicPr preferRelativeResize="0"/>
          <p:nvPr/>
        </p:nvPicPr>
        <p:blipFill rotWithShape="1">
          <a:blip r:embed="rId6">
            <a:alphaModFix/>
          </a:blip>
          <a:srcRect b="0" l="0" r="0" t="0"/>
          <a:stretch/>
        </p:blipFill>
        <p:spPr>
          <a:xfrm>
            <a:off x="20870267" y="9990380"/>
            <a:ext cx="835718" cy="835718"/>
          </a:xfrm>
          <a:prstGeom prst="rect">
            <a:avLst/>
          </a:prstGeom>
          <a:noFill/>
          <a:ln>
            <a:noFill/>
          </a:ln>
        </p:spPr>
      </p:pic>
      <p:sp>
        <p:nvSpPr>
          <p:cNvPr id="758" name="Google Shape;758;p71"/>
          <p:cNvSpPr/>
          <p:nvPr/>
        </p:nvSpPr>
        <p:spPr>
          <a:xfrm>
            <a:off x="18760548" y="10862705"/>
            <a:ext cx="1348800" cy="831300"/>
          </a:xfrm>
          <a:prstGeom prst="rect">
            <a:avLst/>
          </a:prstGeom>
          <a:noFill/>
          <a:ln>
            <a:noFill/>
          </a:ln>
        </p:spPr>
        <p:txBody>
          <a:bodyPr anchorCtr="0" anchor="t"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Modular</a:t>
            </a:r>
            <a:endParaRPr b="0" i="0" sz="13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Power</a:t>
            </a:r>
            <a:endParaRPr b="0" i="0" sz="1300" u="none" cap="none" strike="noStrike">
              <a:solidFill>
                <a:schemeClr val="dk1"/>
              </a:solidFill>
              <a:latin typeface="Proxima Nova"/>
              <a:ea typeface="Proxima Nova"/>
              <a:cs typeface="Proxima Nova"/>
              <a:sym typeface="Proxima Nova"/>
            </a:endParaRPr>
          </a:p>
        </p:txBody>
      </p:sp>
      <p:pic>
        <p:nvPicPr>
          <p:cNvPr id="759" name="Google Shape;759;p71"/>
          <p:cNvPicPr preferRelativeResize="0"/>
          <p:nvPr/>
        </p:nvPicPr>
        <p:blipFill rotWithShape="1">
          <a:blip r:embed="rId5">
            <a:alphaModFix/>
          </a:blip>
          <a:srcRect b="0" l="0" r="0" t="0"/>
          <a:stretch/>
        </p:blipFill>
        <p:spPr>
          <a:xfrm>
            <a:off x="18943836" y="9949632"/>
            <a:ext cx="982224" cy="982224"/>
          </a:xfrm>
          <a:prstGeom prst="rect">
            <a:avLst/>
          </a:prstGeom>
          <a:noFill/>
          <a:ln>
            <a:noFill/>
          </a:ln>
        </p:spPr>
      </p:pic>
      <p:cxnSp>
        <p:nvCxnSpPr>
          <p:cNvPr id="760" name="Google Shape;760;p71"/>
          <p:cNvCxnSpPr/>
          <p:nvPr/>
        </p:nvCxnSpPr>
        <p:spPr>
          <a:xfrm>
            <a:off x="18609034" y="10324829"/>
            <a:ext cx="0" cy="822300"/>
          </a:xfrm>
          <a:prstGeom prst="straightConnector1">
            <a:avLst/>
          </a:prstGeom>
          <a:noFill/>
          <a:ln cap="flat" cmpd="sng" w="9525">
            <a:solidFill>
              <a:srgbClr val="BFBFBF"/>
            </a:solidFill>
            <a:prstDash val="dot"/>
            <a:round/>
            <a:headEnd len="sm" w="sm" type="none"/>
            <a:tailEnd len="sm" w="sm" type="none"/>
          </a:ln>
        </p:spPr>
      </p:cxnSp>
      <p:cxnSp>
        <p:nvCxnSpPr>
          <p:cNvPr id="761" name="Google Shape;761;p71"/>
          <p:cNvCxnSpPr/>
          <p:nvPr/>
        </p:nvCxnSpPr>
        <p:spPr>
          <a:xfrm>
            <a:off x="16802659" y="10315859"/>
            <a:ext cx="0" cy="822300"/>
          </a:xfrm>
          <a:prstGeom prst="straightConnector1">
            <a:avLst/>
          </a:prstGeom>
          <a:noFill/>
          <a:ln cap="flat" cmpd="sng" w="9525">
            <a:solidFill>
              <a:srgbClr val="BFBFBF"/>
            </a:solidFill>
            <a:prstDash val="dot"/>
            <a:round/>
            <a:headEnd len="sm" w="sm" type="none"/>
            <a:tailEnd len="sm" w="sm" type="none"/>
          </a:ln>
        </p:spPr>
      </p:cxnSp>
      <p:cxnSp>
        <p:nvCxnSpPr>
          <p:cNvPr id="762" name="Google Shape;762;p71"/>
          <p:cNvCxnSpPr/>
          <p:nvPr/>
        </p:nvCxnSpPr>
        <p:spPr>
          <a:xfrm>
            <a:off x="14991539" y="10307225"/>
            <a:ext cx="0" cy="822300"/>
          </a:xfrm>
          <a:prstGeom prst="straightConnector1">
            <a:avLst/>
          </a:prstGeom>
          <a:noFill/>
          <a:ln cap="flat" cmpd="sng" w="9525">
            <a:solidFill>
              <a:srgbClr val="BFBFBF"/>
            </a:solidFill>
            <a:prstDash val="dot"/>
            <a:round/>
            <a:headEnd len="sm" w="sm" type="none"/>
            <a:tailEnd len="sm" w="sm" type="none"/>
          </a:ln>
        </p:spPr>
      </p:cxnSp>
      <p:cxnSp>
        <p:nvCxnSpPr>
          <p:cNvPr id="763" name="Google Shape;763;p71"/>
          <p:cNvCxnSpPr/>
          <p:nvPr/>
        </p:nvCxnSpPr>
        <p:spPr>
          <a:xfrm>
            <a:off x="20380255" y="10381485"/>
            <a:ext cx="0" cy="822300"/>
          </a:xfrm>
          <a:prstGeom prst="straightConnector1">
            <a:avLst/>
          </a:prstGeom>
          <a:noFill/>
          <a:ln cap="flat" cmpd="sng" w="9525">
            <a:solidFill>
              <a:srgbClr val="BFBFBF"/>
            </a:solidFill>
            <a:prstDash val="dot"/>
            <a:round/>
            <a:headEnd len="sm" w="sm" type="none"/>
            <a:tailEnd len="sm" w="sm" type="none"/>
          </a:ln>
        </p:spPr>
      </p:cxnSp>
      <p:cxnSp>
        <p:nvCxnSpPr>
          <p:cNvPr id="764" name="Google Shape;764;p71"/>
          <p:cNvCxnSpPr/>
          <p:nvPr/>
        </p:nvCxnSpPr>
        <p:spPr>
          <a:xfrm>
            <a:off x="22143394" y="10665651"/>
            <a:ext cx="0" cy="822300"/>
          </a:xfrm>
          <a:prstGeom prst="straightConnector1">
            <a:avLst/>
          </a:prstGeom>
          <a:noFill/>
          <a:ln cap="flat" cmpd="sng" w="9525">
            <a:solidFill>
              <a:srgbClr val="BFBFBF"/>
            </a:solidFill>
            <a:prstDash val="dot"/>
            <a:round/>
            <a:headEnd len="sm" w="sm" type="none"/>
            <a:tailEnd len="sm" w="sm" type="none"/>
          </a:ln>
        </p:spPr>
      </p:cxnSp>
      <p:sp>
        <p:nvSpPr>
          <p:cNvPr id="765" name="Google Shape;765;p71"/>
          <p:cNvSpPr/>
          <p:nvPr/>
        </p:nvSpPr>
        <p:spPr>
          <a:xfrm>
            <a:off x="16832303" y="10880163"/>
            <a:ext cx="1652700" cy="1200000"/>
          </a:xfrm>
          <a:prstGeom prst="rect">
            <a:avLst/>
          </a:prstGeom>
          <a:noFill/>
          <a:ln>
            <a:noFill/>
          </a:ln>
        </p:spPr>
        <p:txBody>
          <a:bodyPr anchorCtr="0" anchor="t"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100"/>
              <a:buFont typeface="Proxima Nova"/>
              <a:buNone/>
            </a:pPr>
            <a:r>
              <a:rPr b="0" i="0" lang="en-US" sz="2100" u="none" cap="none" strike="noStrike">
                <a:solidFill>
                  <a:srgbClr val="525252"/>
                </a:solidFill>
                <a:latin typeface="Proxima Nova"/>
                <a:ea typeface="Proxima Nova"/>
                <a:cs typeface="Proxima Nova"/>
                <a:sym typeface="Proxima Nova"/>
              </a:rPr>
              <a:t>Highly </a:t>
            </a:r>
            <a:endParaRPr b="0" i="0" sz="21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100"/>
              <a:buFont typeface="Proxima Nova"/>
              <a:buNone/>
            </a:pPr>
            <a:r>
              <a:rPr b="0" i="0" lang="en-US" sz="2100" u="none" cap="none" strike="noStrike">
                <a:solidFill>
                  <a:srgbClr val="525252"/>
                </a:solidFill>
                <a:latin typeface="Proxima Nova"/>
                <a:ea typeface="Proxima Nova"/>
                <a:cs typeface="Proxima Nova"/>
                <a:sym typeface="Proxima Nova"/>
              </a:rPr>
              <a:t>Scalable </a:t>
            </a:r>
            <a:endParaRPr b="0" i="0" sz="21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100"/>
              <a:buFont typeface="Proxima Nova"/>
              <a:buNone/>
            </a:pPr>
            <a:r>
              <a:rPr b="0" i="0" lang="en-US" sz="2100" u="none" cap="none" strike="noStrike">
                <a:solidFill>
                  <a:srgbClr val="525252"/>
                </a:solidFill>
                <a:latin typeface="Proxima Nova"/>
                <a:ea typeface="Proxima Nova"/>
                <a:cs typeface="Proxima Nova"/>
                <a:sym typeface="Proxima Nova"/>
              </a:rPr>
              <a:t>L3 Routing</a:t>
            </a:r>
            <a:endParaRPr b="0" i="0" sz="2100" u="none" cap="none" strike="noStrike">
              <a:solidFill>
                <a:srgbClr val="525252"/>
              </a:solidFill>
              <a:latin typeface="Proxima Nova"/>
              <a:ea typeface="Proxima Nova"/>
              <a:cs typeface="Proxima Nova"/>
              <a:sym typeface="Proxima Nova"/>
            </a:endParaRPr>
          </a:p>
        </p:txBody>
      </p:sp>
      <p:grpSp>
        <p:nvGrpSpPr>
          <p:cNvPr id="766" name="Google Shape;766;p71"/>
          <p:cNvGrpSpPr/>
          <p:nvPr/>
        </p:nvGrpSpPr>
        <p:grpSpPr>
          <a:xfrm>
            <a:off x="17169895" y="9960615"/>
            <a:ext cx="943628" cy="943628"/>
            <a:chOff x="18714877" y="7942128"/>
            <a:chExt cx="943628" cy="943628"/>
          </a:xfrm>
        </p:grpSpPr>
        <p:pic>
          <p:nvPicPr>
            <p:cNvPr id="767" name="Google Shape;767;p71"/>
            <p:cNvPicPr preferRelativeResize="0"/>
            <p:nvPr/>
          </p:nvPicPr>
          <p:blipFill rotWithShape="1">
            <a:blip r:embed="rId9">
              <a:alphaModFix/>
            </a:blip>
            <a:srcRect b="0" l="0" r="0" t="0"/>
            <a:stretch/>
          </p:blipFill>
          <p:spPr>
            <a:xfrm>
              <a:off x="18714877" y="7942128"/>
              <a:ext cx="943628" cy="943628"/>
            </a:xfrm>
            <a:prstGeom prst="rect">
              <a:avLst/>
            </a:prstGeom>
            <a:noFill/>
            <a:ln>
              <a:noFill/>
            </a:ln>
          </p:spPr>
        </p:pic>
        <p:sp>
          <p:nvSpPr>
            <p:cNvPr id="768" name="Google Shape;768;p71"/>
            <p:cNvSpPr/>
            <p:nvPr/>
          </p:nvSpPr>
          <p:spPr>
            <a:xfrm>
              <a:off x="18823019" y="8135437"/>
              <a:ext cx="707100" cy="523200"/>
            </a:xfrm>
            <a:prstGeom prst="rect">
              <a:avLst/>
            </a:prstGeom>
            <a:noFill/>
            <a:ln>
              <a:noFill/>
            </a:ln>
          </p:spPr>
          <p:txBody>
            <a:bodyPr anchorCtr="0" anchor="t" bIns="45725" lIns="91400" spcFirstLastPara="1" rIns="91400" wrap="square" tIns="45725">
              <a:noAutofit/>
            </a:bodyPr>
            <a:lstStyle/>
            <a:p>
              <a:pPr indent="0" lvl="1" marL="38100" marR="0" rtl="0" algn="l">
                <a:lnSpc>
                  <a:spcPct val="100000"/>
                </a:lnSpc>
                <a:spcBef>
                  <a:spcPts val="0"/>
                </a:spcBef>
                <a:spcAft>
                  <a:spcPts val="0"/>
                </a:spcAft>
                <a:buClr>
                  <a:srgbClr val="7F7F7F"/>
                </a:buClr>
                <a:buSzPts val="2900"/>
                <a:buFont typeface="Proxima Nova"/>
                <a:buNone/>
              </a:pPr>
              <a:r>
                <a:rPr b="0" i="0" lang="en-US" sz="2900" u="none" cap="none" strike="noStrike">
                  <a:solidFill>
                    <a:srgbClr val="7F7F7F"/>
                  </a:solidFill>
                  <a:latin typeface="Proxima Nova"/>
                  <a:ea typeface="Proxima Nova"/>
                  <a:cs typeface="Proxima Nova"/>
                  <a:sym typeface="Proxima Nova"/>
                </a:rPr>
                <a:t>L3</a:t>
              </a:r>
              <a:r>
                <a:rPr b="0" baseline="30000" i="0" lang="en-US" sz="2900" u="none" cap="none" strike="noStrike">
                  <a:solidFill>
                    <a:srgbClr val="7F7F7F"/>
                  </a:solidFill>
                  <a:latin typeface="Proxima Nova"/>
                  <a:ea typeface="Proxima Nova"/>
                  <a:cs typeface="Proxima Nova"/>
                  <a:sym typeface="Proxima Nova"/>
                </a:rPr>
                <a:t>+</a:t>
              </a:r>
              <a:endParaRPr b="0" baseline="30000" i="0" sz="3200" u="none" cap="none" strike="noStrike">
                <a:solidFill>
                  <a:srgbClr val="7F7F7F"/>
                </a:solidFill>
                <a:latin typeface="Proxima Nova"/>
                <a:ea typeface="Proxima Nova"/>
                <a:cs typeface="Proxima Nova"/>
                <a:sym typeface="Proxima Nova"/>
              </a:endParaRPr>
            </a:p>
          </p:txBody>
        </p:sp>
      </p:grpSp>
      <p:sp>
        <p:nvSpPr>
          <p:cNvPr id="769" name="Google Shape;769;p71"/>
          <p:cNvSpPr/>
          <p:nvPr/>
        </p:nvSpPr>
        <p:spPr>
          <a:xfrm>
            <a:off x="11075568" y="11004968"/>
            <a:ext cx="2009971" cy="892800"/>
          </a:xfrm>
          <a:prstGeom prst="rect">
            <a:avLst/>
          </a:prstGeom>
          <a:noFill/>
          <a:ln>
            <a:noFill/>
          </a:ln>
        </p:spPr>
        <p:txBody>
          <a:bodyPr anchorCtr="0" anchor="ctr"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PoE+/UPoE</a:t>
            </a:r>
            <a:endParaRPr b="0" i="0" sz="1300" u="none" cap="none" strike="noStrike">
              <a:solidFill>
                <a:schemeClr val="dk1"/>
              </a:solidFill>
              <a:latin typeface="Proxima Nova"/>
              <a:ea typeface="Proxima Nova"/>
              <a:cs typeface="Proxima Nova"/>
              <a:sym typeface="Proxima Nova"/>
            </a:endParaRPr>
          </a:p>
        </p:txBody>
      </p:sp>
      <p:sp>
        <p:nvSpPr>
          <p:cNvPr id="770" name="Google Shape;770;p71"/>
          <p:cNvSpPr/>
          <p:nvPr/>
        </p:nvSpPr>
        <p:spPr>
          <a:xfrm>
            <a:off x="15204316" y="10986214"/>
            <a:ext cx="1419300" cy="831300"/>
          </a:xfrm>
          <a:prstGeom prst="rect">
            <a:avLst/>
          </a:prstGeom>
          <a:noFill/>
          <a:ln>
            <a:noFill/>
          </a:ln>
        </p:spPr>
        <p:txBody>
          <a:bodyPr anchorCtr="0" anchor="t"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400 G </a:t>
            </a:r>
            <a:endParaRPr b="0" i="0" sz="2400" u="none" cap="none" strike="noStrike">
              <a:solidFill>
                <a:srgbClr val="525252"/>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Stacking</a:t>
            </a:r>
            <a:endParaRPr b="0" i="0" sz="2400" u="none" cap="none" strike="noStrike">
              <a:solidFill>
                <a:srgbClr val="525252"/>
              </a:solidFill>
              <a:latin typeface="Proxima Nova"/>
              <a:ea typeface="Proxima Nova"/>
              <a:cs typeface="Proxima Nova"/>
              <a:sym typeface="Proxima Nova"/>
            </a:endParaRPr>
          </a:p>
        </p:txBody>
      </p:sp>
      <p:sp>
        <p:nvSpPr>
          <p:cNvPr id="771" name="Google Shape;771;p71"/>
          <p:cNvSpPr/>
          <p:nvPr/>
        </p:nvSpPr>
        <p:spPr>
          <a:xfrm>
            <a:off x="13316178" y="10975019"/>
            <a:ext cx="1489500" cy="831300"/>
          </a:xfrm>
          <a:prstGeom prst="rect">
            <a:avLst/>
          </a:prstGeom>
          <a:noFill/>
          <a:ln>
            <a:noFill/>
          </a:ln>
        </p:spPr>
        <p:txBody>
          <a:bodyPr anchorCtr="0" anchor="t"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10G/40G</a:t>
            </a:r>
            <a:endParaRPr b="0" i="0" sz="13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Uplinks</a:t>
            </a:r>
            <a:endParaRPr b="0" i="0" sz="1300" u="none" cap="none" strike="noStrike">
              <a:solidFill>
                <a:schemeClr val="dk1"/>
              </a:solidFill>
              <a:latin typeface="Proxima Nova"/>
              <a:ea typeface="Proxima Nova"/>
              <a:cs typeface="Proxima Nova"/>
              <a:sym typeface="Proxima Nova"/>
            </a:endParaRPr>
          </a:p>
        </p:txBody>
      </p:sp>
      <p:pic>
        <p:nvPicPr>
          <p:cNvPr id="772" name="Google Shape;772;p71"/>
          <p:cNvPicPr preferRelativeResize="0"/>
          <p:nvPr/>
        </p:nvPicPr>
        <p:blipFill rotWithShape="1">
          <a:blip r:embed="rId3">
            <a:alphaModFix/>
          </a:blip>
          <a:srcRect b="0" l="0" r="0" t="0"/>
          <a:stretch/>
        </p:blipFill>
        <p:spPr>
          <a:xfrm>
            <a:off x="13672683" y="10092499"/>
            <a:ext cx="776591" cy="776591"/>
          </a:xfrm>
          <a:prstGeom prst="rect">
            <a:avLst/>
          </a:prstGeom>
          <a:noFill/>
          <a:ln>
            <a:noFill/>
          </a:ln>
        </p:spPr>
      </p:pic>
      <p:pic>
        <p:nvPicPr>
          <p:cNvPr id="773" name="Google Shape;773;p71"/>
          <p:cNvPicPr preferRelativeResize="0"/>
          <p:nvPr/>
        </p:nvPicPr>
        <p:blipFill rotWithShape="1">
          <a:blip r:embed="rId4">
            <a:alphaModFix/>
          </a:blip>
          <a:srcRect b="0" l="0" r="0" t="0"/>
          <a:stretch/>
        </p:blipFill>
        <p:spPr>
          <a:xfrm>
            <a:off x="11837369" y="10092499"/>
            <a:ext cx="777873" cy="777873"/>
          </a:xfrm>
          <a:prstGeom prst="rect">
            <a:avLst/>
          </a:prstGeom>
          <a:noFill/>
          <a:ln>
            <a:noFill/>
          </a:ln>
        </p:spPr>
      </p:pic>
      <p:grpSp>
        <p:nvGrpSpPr>
          <p:cNvPr id="774" name="Google Shape;774;p71"/>
          <p:cNvGrpSpPr/>
          <p:nvPr/>
        </p:nvGrpSpPr>
        <p:grpSpPr>
          <a:xfrm>
            <a:off x="15431259" y="10295794"/>
            <a:ext cx="831020" cy="572731"/>
            <a:chOff x="15867527" y="2823882"/>
            <a:chExt cx="968103" cy="838920"/>
          </a:xfrm>
        </p:grpSpPr>
        <p:sp>
          <p:nvSpPr>
            <p:cNvPr id="775" name="Google Shape;775;p71"/>
            <p:cNvSpPr/>
            <p:nvPr/>
          </p:nvSpPr>
          <p:spPr>
            <a:xfrm>
              <a:off x="15867530" y="2823882"/>
              <a:ext cx="968100" cy="215100"/>
            </a:xfrm>
            <a:prstGeom prst="roundRect">
              <a:avLst>
                <a:gd fmla="val 16667" name="adj"/>
              </a:avLst>
            </a:prstGeom>
            <a:noFill/>
            <a:ln cap="flat" cmpd="sng" w="9525">
              <a:solidFill>
                <a:srgbClr val="7B7B7B"/>
              </a:solidFill>
              <a:prstDash val="solid"/>
              <a:round/>
              <a:headEnd len="sm" w="sm" type="none"/>
              <a:tailEnd len="sm" w="sm" type="none"/>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Proxima Nova"/>
                <a:ea typeface="Proxima Nova"/>
                <a:cs typeface="Proxima Nova"/>
                <a:sym typeface="Proxima Nova"/>
              </a:endParaRPr>
            </a:p>
          </p:txBody>
        </p:sp>
        <p:sp>
          <p:nvSpPr>
            <p:cNvPr id="776" name="Google Shape;776;p71"/>
            <p:cNvSpPr/>
            <p:nvPr/>
          </p:nvSpPr>
          <p:spPr>
            <a:xfrm>
              <a:off x="15867528" y="3136446"/>
              <a:ext cx="968100" cy="215100"/>
            </a:xfrm>
            <a:prstGeom prst="roundRect">
              <a:avLst>
                <a:gd fmla="val 16667" name="adj"/>
              </a:avLst>
            </a:prstGeom>
            <a:noFill/>
            <a:ln cap="flat" cmpd="sng" w="9525">
              <a:solidFill>
                <a:srgbClr val="7B7B7B"/>
              </a:solidFill>
              <a:prstDash val="solid"/>
              <a:round/>
              <a:headEnd len="sm" w="sm" type="none"/>
              <a:tailEnd len="sm" w="sm" type="none"/>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Proxima Nova"/>
                <a:ea typeface="Proxima Nova"/>
                <a:cs typeface="Proxima Nova"/>
                <a:sym typeface="Proxima Nova"/>
              </a:endParaRPr>
            </a:p>
          </p:txBody>
        </p:sp>
        <p:sp>
          <p:nvSpPr>
            <p:cNvPr id="777" name="Google Shape;777;p71"/>
            <p:cNvSpPr/>
            <p:nvPr/>
          </p:nvSpPr>
          <p:spPr>
            <a:xfrm>
              <a:off x="15867527" y="3447702"/>
              <a:ext cx="968100" cy="215100"/>
            </a:xfrm>
            <a:prstGeom prst="roundRect">
              <a:avLst>
                <a:gd fmla="val 16667" name="adj"/>
              </a:avLst>
            </a:prstGeom>
            <a:noFill/>
            <a:ln cap="flat" cmpd="sng" w="9525">
              <a:solidFill>
                <a:srgbClr val="7B7B7B"/>
              </a:solidFill>
              <a:prstDash val="solid"/>
              <a:round/>
              <a:headEnd len="sm" w="sm" type="none"/>
              <a:tailEnd len="sm" w="sm" type="none"/>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Proxima Nova"/>
                <a:ea typeface="Proxima Nova"/>
                <a:cs typeface="Proxima Nova"/>
                <a:sym typeface="Proxima Nova"/>
              </a:endParaRPr>
            </a:p>
          </p:txBody>
        </p:sp>
      </p:grpSp>
      <p:pic>
        <p:nvPicPr>
          <p:cNvPr id="778" name="Google Shape;778;p71"/>
          <p:cNvPicPr preferRelativeResize="0"/>
          <p:nvPr/>
        </p:nvPicPr>
        <p:blipFill rotWithShape="1">
          <a:blip r:embed="rId11">
            <a:alphaModFix amt="60000"/>
          </a:blip>
          <a:srcRect b="0" l="0" r="0" t="0"/>
          <a:stretch/>
        </p:blipFill>
        <p:spPr>
          <a:xfrm>
            <a:off x="22661078" y="9967609"/>
            <a:ext cx="894965" cy="894965"/>
          </a:xfrm>
          <a:prstGeom prst="rect">
            <a:avLst/>
          </a:prstGeom>
          <a:noFill/>
          <a:ln>
            <a:noFill/>
          </a:ln>
        </p:spPr>
      </p:pic>
      <p:sp>
        <p:nvSpPr>
          <p:cNvPr id="779" name="Google Shape;779;p71"/>
          <p:cNvSpPr/>
          <p:nvPr/>
        </p:nvSpPr>
        <p:spPr>
          <a:xfrm>
            <a:off x="22168961" y="11058271"/>
            <a:ext cx="1879200" cy="461700"/>
          </a:xfrm>
          <a:prstGeom prst="rect">
            <a:avLst/>
          </a:prstGeom>
          <a:noFill/>
          <a:ln>
            <a:noFill/>
          </a:ln>
        </p:spPr>
        <p:txBody>
          <a:bodyPr anchorCtr="0" anchor="ctr" bIns="45725" lIns="91400" spcFirstLastPara="1" rIns="91400" wrap="square" tIns="45725">
            <a:noAutofit/>
          </a:bodyPr>
          <a:lstStyle/>
          <a:p>
            <a:pPr indent="0" lvl="1" marL="38100" marR="0" rtl="0" algn="ctr">
              <a:lnSpc>
                <a:spcPct val="100000"/>
              </a:lnSpc>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Multigigabit</a:t>
            </a:r>
            <a:endParaRPr b="0" i="0" sz="2900" u="none" cap="none" strike="noStrike">
              <a:solidFill>
                <a:srgbClr val="A5A5A5"/>
              </a:solidFill>
              <a:latin typeface="Proxima Nova"/>
              <a:ea typeface="Proxima Nova"/>
              <a:cs typeface="Proxima Nova"/>
              <a:sym typeface="Proxima Nova"/>
            </a:endParaRPr>
          </a:p>
        </p:txBody>
      </p:sp>
      <p:grpSp>
        <p:nvGrpSpPr>
          <p:cNvPr id="780" name="Google Shape;780;p71"/>
          <p:cNvGrpSpPr/>
          <p:nvPr/>
        </p:nvGrpSpPr>
        <p:grpSpPr>
          <a:xfrm>
            <a:off x="17169895" y="3056368"/>
            <a:ext cx="943628" cy="943628"/>
            <a:chOff x="18714877" y="7942128"/>
            <a:chExt cx="943628" cy="943628"/>
          </a:xfrm>
        </p:grpSpPr>
        <p:pic>
          <p:nvPicPr>
            <p:cNvPr id="781" name="Google Shape;781;p71"/>
            <p:cNvPicPr preferRelativeResize="0"/>
            <p:nvPr/>
          </p:nvPicPr>
          <p:blipFill rotWithShape="1">
            <a:blip r:embed="rId9">
              <a:alphaModFix/>
            </a:blip>
            <a:srcRect b="0" l="0" r="0" t="0"/>
            <a:stretch/>
          </p:blipFill>
          <p:spPr>
            <a:xfrm>
              <a:off x="18714877" y="7942128"/>
              <a:ext cx="943628" cy="943628"/>
            </a:xfrm>
            <a:prstGeom prst="rect">
              <a:avLst/>
            </a:prstGeom>
            <a:noFill/>
            <a:ln>
              <a:noFill/>
            </a:ln>
          </p:spPr>
        </p:pic>
        <p:sp>
          <p:nvSpPr>
            <p:cNvPr id="782" name="Google Shape;782;p71"/>
            <p:cNvSpPr/>
            <p:nvPr/>
          </p:nvSpPr>
          <p:spPr>
            <a:xfrm>
              <a:off x="18823019" y="8135437"/>
              <a:ext cx="707100" cy="523200"/>
            </a:xfrm>
            <a:prstGeom prst="rect">
              <a:avLst/>
            </a:prstGeom>
            <a:noFill/>
            <a:ln>
              <a:noFill/>
            </a:ln>
          </p:spPr>
          <p:txBody>
            <a:bodyPr anchorCtr="0" anchor="t" bIns="45725" lIns="91400" spcFirstLastPara="1" rIns="91400" wrap="square" tIns="45725">
              <a:noAutofit/>
            </a:bodyPr>
            <a:lstStyle/>
            <a:p>
              <a:pPr indent="0" lvl="1" marL="38100" marR="0" rtl="0" algn="l">
                <a:lnSpc>
                  <a:spcPct val="100000"/>
                </a:lnSpc>
                <a:spcBef>
                  <a:spcPts val="0"/>
                </a:spcBef>
                <a:spcAft>
                  <a:spcPts val="0"/>
                </a:spcAft>
                <a:buClr>
                  <a:srgbClr val="7F7F7F"/>
                </a:buClr>
                <a:buSzPts val="2900"/>
                <a:buFont typeface="Proxima Nova"/>
                <a:buNone/>
              </a:pPr>
              <a:r>
                <a:rPr b="0" i="0" lang="en-US" sz="2900" u="none" cap="none" strike="noStrike">
                  <a:solidFill>
                    <a:srgbClr val="7F7F7F"/>
                  </a:solidFill>
                  <a:latin typeface="Proxima Nova"/>
                  <a:ea typeface="Proxima Nova"/>
                  <a:cs typeface="Proxima Nova"/>
                  <a:sym typeface="Proxima Nova"/>
                </a:rPr>
                <a:t>L3</a:t>
              </a:r>
              <a:r>
                <a:rPr b="0" baseline="30000" i="0" lang="en-US" sz="2900" u="none" cap="none" strike="noStrike">
                  <a:solidFill>
                    <a:srgbClr val="7F7F7F"/>
                  </a:solidFill>
                  <a:latin typeface="Proxima Nova"/>
                  <a:ea typeface="Proxima Nova"/>
                  <a:cs typeface="Proxima Nova"/>
                  <a:sym typeface="Proxima Nova"/>
                </a:rPr>
                <a:t>+</a:t>
              </a:r>
              <a:endParaRPr b="0" baseline="30000" i="0" sz="3200" u="none" cap="none" strike="noStrike">
                <a:solidFill>
                  <a:srgbClr val="7F7F7F"/>
                </a:solidFill>
                <a:latin typeface="Proxima Nova"/>
                <a:ea typeface="Proxima Nova"/>
                <a:cs typeface="Proxima Nova"/>
                <a:sym typeface="Proxima Nova"/>
              </a:endParaRPr>
            </a:p>
          </p:txBody>
        </p:sp>
      </p:grpSp>
      <p:pic>
        <p:nvPicPr>
          <p:cNvPr id="783" name="Google Shape;783;p71"/>
          <p:cNvPicPr preferRelativeResize="0"/>
          <p:nvPr/>
        </p:nvPicPr>
        <p:blipFill rotWithShape="1">
          <a:blip r:embed="rId12">
            <a:alphaModFix/>
          </a:blip>
          <a:srcRect b="27343" l="0" r="0" t="34776"/>
          <a:stretch/>
        </p:blipFill>
        <p:spPr>
          <a:xfrm>
            <a:off x="6113394" y="7888062"/>
            <a:ext cx="5232880" cy="1321405"/>
          </a:xfrm>
          <a:prstGeom prst="rect">
            <a:avLst/>
          </a:prstGeom>
          <a:noFill/>
          <a:ln>
            <a:noFill/>
          </a:ln>
        </p:spPr>
      </p:pic>
      <p:sp>
        <p:nvSpPr>
          <p:cNvPr id="784" name="Google Shape;784;p71"/>
          <p:cNvSpPr/>
          <p:nvPr/>
        </p:nvSpPr>
        <p:spPr>
          <a:xfrm>
            <a:off x="3412054" y="8170400"/>
            <a:ext cx="3012000" cy="860700"/>
          </a:xfrm>
          <a:prstGeom prst="roundRect">
            <a:avLst>
              <a:gd fmla="val 16667" name="adj"/>
            </a:avLst>
          </a:prstGeom>
          <a:solidFill>
            <a:schemeClr val="accent1"/>
          </a:solidFill>
          <a:ln>
            <a:noFill/>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chemeClr val="lt1"/>
              </a:buClr>
              <a:buSzPts val="3700"/>
              <a:buFont typeface="Proxima Nova"/>
              <a:buNone/>
            </a:pPr>
            <a:r>
              <a:rPr lang="en-US" sz="3700">
                <a:solidFill>
                  <a:schemeClr val="lt1"/>
                </a:solidFill>
                <a:latin typeface="Proxima Nova"/>
                <a:ea typeface="Proxima Nova"/>
                <a:cs typeface="Proxima Nova"/>
                <a:sym typeface="Proxima Nova"/>
              </a:rPr>
              <a:t>MS350-24X</a:t>
            </a:r>
            <a:endParaRPr sz="3700">
              <a:solidFill>
                <a:schemeClr val="dk1"/>
              </a:solidFill>
              <a:latin typeface="Proxima Nova"/>
              <a:ea typeface="Proxima Nova"/>
              <a:cs typeface="Proxima Nova"/>
              <a:sym typeface="Proxima Nova"/>
            </a:endParaRPr>
          </a:p>
        </p:txBody>
      </p:sp>
      <p:cxnSp>
        <p:nvCxnSpPr>
          <p:cNvPr id="785" name="Google Shape;785;p71"/>
          <p:cNvCxnSpPr/>
          <p:nvPr/>
        </p:nvCxnSpPr>
        <p:spPr>
          <a:xfrm>
            <a:off x="600" y="5092667"/>
            <a:ext cx="24435900" cy="0"/>
          </a:xfrm>
          <a:prstGeom prst="straightConnector1">
            <a:avLst/>
          </a:prstGeom>
          <a:noFill/>
          <a:ln cap="flat" cmpd="sng" w="9525">
            <a:solidFill>
              <a:schemeClr val="dk2"/>
            </a:solidFill>
            <a:prstDash val="solid"/>
            <a:round/>
            <a:headEnd len="sm" w="sm" type="none"/>
            <a:tailEnd len="sm" w="sm" type="none"/>
          </a:ln>
        </p:spPr>
      </p:cxnSp>
      <p:cxnSp>
        <p:nvCxnSpPr>
          <p:cNvPr id="786" name="Google Shape;786;p71"/>
          <p:cNvCxnSpPr/>
          <p:nvPr/>
        </p:nvCxnSpPr>
        <p:spPr>
          <a:xfrm>
            <a:off x="600" y="7365548"/>
            <a:ext cx="24435900" cy="0"/>
          </a:xfrm>
          <a:prstGeom prst="straightConnector1">
            <a:avLst/>
          </a:prstGeom>
          <a:noFill/>
          <a:ln cap="flat" cmpd="sng" w="9525">
            <a:solidFill>
              <a:schemeClr val="dk2"/>
            </a:solidFill>
            <a:prstDash val="solid"/>
            <a:round/>
            <a:headEnd len="sm" w="sm" type="none"/>
            <a:tailEnd len="sm" w="sm" type="none"/>
          </a:ln>
        </p:spPr>
      </p:cxnSp>
      <p:cxnSp>
        <p:nvCxnSpPr>
          <p:cNvPr id="787" name="Google Shape;787;p71"/>
          <p:cNvCxnSpPr/>
          <p:nvPr/>
        </p:nvCxnSpPr>
        <p:spPr>
          <a:xfrm>
            <a:off x="600" y="9868270"/>
            <a:ext cx="24435900" cy="0"/>
          </a:xfrm>
          <a:prstGeom prst="straightConnector1">
            <a:avLst/>
          </a:prstGeom>
          <a:noFill/>
          <a:ln cap="flat" cmpd="sng" w="9525">
            <a:solidFill>
              <a:schemeClr val="dk2"/>
            </a:solidFill>
            <a:prstDash val="solid"/>
            <a:round/>
            <a:headEnd len="sm" w="sm" type="none"/>
            <a:tailEnd len="sm" w="sm" type="none"/>
          </a:ln>
        </p:spPr>
      </p:cxnSp>
      <p:cxnSp>
        <p:nvCxnSpPr>
          <p:cNvPr id="788" name="Google Shape;788;p71"/>
          <p:cNvCxnSpPr/>
          <p:nvPr/>
        </p:nvCxnSpPr>
        <p:spPr>
          <a:xfrm>
            <a:off x="600" y="2654267"/>
            <a:ext cx="24435900" cy="0"/>
          </a:xfrm>
          <a:prstGeom prst="straightConnector1">
            <a:avLst/>
          </a:prstGeom>
          <a:noFill/>
          <a:ln cap="flat" cmpd="sng" w="9525">
            <a:solidFill>
              <a:schemeClr val="dk2"/>
            </a:solidFill>
            <a:prstDash val="solid"/>
            <a:round/>
            <a:headEnd len="sm" w="sm" type="none"/>
            <a:tailEnd len="sm" w="sm" type="none"/>
          </a:ln>
        </p:spPr>
      </p:cxnSp>
      <p:cxnSp>
        <p:nvCxnSpPr>
          <p:cNvPr id="789" name="Google Shape;789;p71"/>
          <p:cNvCxnSpPr/>
          <p:nvPr/>
        </p:nvCxnSpPr>
        <p:spPr>
          <a:xfrm>
            <a:off x="600" y="12242348"/>
            <a:ext cx="24435900" cy="0"/>
          </a:xfrm>
          <a:prstGeom prst="straightConnector1">
            <a:avLst/>
          </a:prstGeom>
          <a:noFill/>
          <a:ln cap="flat" cmpd="sng" w="9525">
            <a:solidFill>
              <a:schemeClr val="dk2"/>
            </a:solidFill>
            <a:prstDash val="solid"/>
            <a:round/>
            <a:headEnd len="sm" w="sm" type="none"/>
            <a:tailEnd len="sm" w="sm" type="none"/>
          </a:ln>
        </p:spPr>
      </p:cxnSp>
      <p:sp>
        <p:nvSpPr>
          <p:cNvPr id="790" name="Google Shape;790;p71"/>
          <p:cNvSpPr/>
          <p:nvPr/>
        </p:nvSpPr>
        <p:spPr>
          <a:xfrm rot="-5400000">
            <a:off x="13615550" y="6502917"/>
            <a:ext cx="4550400" cy="1772700"/>
          </a:xfrm>
          <a:prstGeom prst="roundRect">
            <a:avLst>
              <a:gd fmla="val 9045" name="adj"/>
            </a:avLst>
          </a:prstGeom>
          <a:solidFill>
            <a:schemeClr val="accent1"/>
          </a:solidFill>
          <a:ln>
            <a:noFill/>
          </a:ln>
        </p:spPr>
        <p:txBody>
          <a:bodyPr anchorCtr="0" anchor="b" bIns="45725" lIns="91400" spcFirstLastPara="1" rIns="91400" wrap="square" tIns="45725">
            <a:noAutofit/>
          </a:bodyPr>
          <a:lstStyle/>
          <a:p>
            <a:pPr indent="0" lvl="0" marL="0" marR="0" rtl="0" algn="l">
              <a:lnSpc>
                <a:spcPct val="100000"/>
              </a:lnSpc>
              <a:spcBef>
                <a:spcPts val="0"/>
              </a:spcBef>
              <a:spcAft>
                <a:spcPts val="0"/>
              </a:spcAft>
              <a:buClr>
                <a:schemeClr val="lt1"/>
              </a:buClr>
              <a:buSzPts val="2100"/>
              <a:buFont typeface="Proxima Nova"/>
              <a:buNone/>
            </a:pPr>
            <a:r>
              <a:rPr lang="en-US" sz="2100">
                <a:solidFill>
                  <a:schemeClr val="lt1"/>
                </a:solidFill>
                <a:latin typeface="Proxima Nova"/>
                <a:ea typeface="Proxima Nova"/>
                <a:cs typeface="Proxima Nova"/>
                <a:sym typeface="Proxima Nova"/>
              </a:rPr>
              <a:t>                </a:t>
            </a:r>
            <a:r>
              <a:rPr b="0" i="0" lang="en-US" sz="2100" u="none" cap="none" strike="noStrike">
                <a:solidFill>
                  <a:schemeClr val="lt1"/>
                </a:solidFill>
                <a:latin typeface="Proxima Nova"/>
                <a:ea typeface="Proxima Nova"/>
                <a:cs typeface="Proxima Nova"/>
                <a:sym typeface="Proxima Nova"/>
              </a:rPr>
              <a:t>Compatible Stacking</a:t>
            </a:r>
            <a:endParaRPr b="0" i="0" sz="2100" u="none" cap="none" strike="noStrike">
              <a:solidFill>
                <a:schemeClr val="lt1"/>
              </a:solidFill>
              <a:latin typeface="Proxima Nova"/>
              <a:ea typeface="Proxima Nova"/>
              <a:cs typeface="Proxima Nova"/>
              <a:sym typeface="Proxima Nova"/>
            </a:endParaRPr>
          </a:p>
        </p:txBody>
      </p:sp>
      <p:grpSp>
        <p:nvGrpSpPr>
          <p:cNvPr id="791" name="Google Shape;791;p71"/>
          <p:cNvGrpSpPr/>
          <p:nvPr/>
        </p:nvGrpSpPr>
        <p:grpSpPr>
          <a:xfrm>
            <a:off x="15411564" y="5398544"/>
            <a:ext cx="664506" cy="572731"/>
            <a:chOff x="15867527" y="2823882"/>
            <a:chExt cx="968103" cy="838920"/>
          </a:xfrm>
        </p:grpSpPr>
        <p:sp>
          <p:nvSpPr>
            <p:cNvPr id="792" name="Google Shape;792;p71"/>
            <p:cNvSpPr/>
            <p:nvPr/>
          </p:nvSpPr>
          <p:spPr>
            <a:xfrm>
              <a:off x="15867530" y="2823882"/>
              <a:ext cx="968100" cy="215100"/>
            </a:xfrm>
            <a:prstGeom prst="roundRect">
              <a:avLst>
                <a:gd fmla="val 16667" name="adj"/>
              </a:avLst>
            </a:prstGeom>
            <a:noFill/>
            <a:ln cap="flat" cmpd="sng" w="9525">
              <a:solidFill>
                <a:schemeClr val="lt1"/>
              </a:solidFill>
              <a:prstDash val="solid"/>
              <a:round/>
              <a:headEnd len="sm" w="sm" type="none"/>
              <a:tailEnd len="sm" w="sm" type="none"/>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Proxima Nova"/>
                <a:ea typeface="Proxima Nova"/>
                <a:cs typeface="Proxima Nova"/>
                <a:sym typeface="Proxima Nova"/>
              </a:endParaRPr>
            </a:p>
          </p:txBody>
        </p:sp>
        <p:sp>
          <p:nvSpPr>
            <p:cNvPr id="793" name="Google Shape;793;p71"/>
            <p:cNvSpPr/>
            <p:nvPr/>
          </p:nvSpPr>
          <p:spPr>
            <a:xfrm>
              <a:off x="15867528" y="3136446"/>
              <a:ext cx="968100" cy="215100"/>
            </a:xfrm>
            <a:prstGeom prst="roundRect">
              <a:avLst>
                <a:gd fmla="val 16667" name="adj"/>
              </a:avLst>
            </a:prstGeom>
            <a:noFill/>
            <a:ln cap="flat" cmpd="sng" w="9525">
              <a:solidFill>
                <a:schemeClr val="lt1"/>
              </a:solidFill>
              <a:prstDash val="solid"/>
              <a:round/>
              <a:headEnd len="sm" w="sm" type="none"/>
              <a:tailEnd len="sm" w="sm" type="none"/>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Proxima Nova"/>
                <a:ea typeface="Proxima Nova"/>
                <a:cs typeface="Proxima Nova"/>
                <a:sym typeface="Proxima Nova"/>
              </a:endParaRPr>
            </a:p>
          </p:txBody>
        </p:sp>
        <p:sp>
          <p:nvSpPr>
            <p:cNvPr id="794" name="Google Shape;794;p71"/>
            <p:cNvSpPr/>
            <p:nvPr/>
          </p:nvSpPr>
          <p:spPr>
            <a:xfrm>
              <a:off x="15867527" y="3447702"/>
              <a:ext cx="968100" cy="215100"/>
            </a:xfrm>
            <a:prstGeom prst="roundRect">
              <a:avLst>
                <a:gd fmla="val 16667" name="adj"/>
              </a:avLst>
            </a:prstGeom>
            <a:noFill/>
            <a:ln cap="flat" cmpd="sng" w="9525">
              <a:solidFill>
                <a:schemeClr val="lt1"/>
              </a:solidFill>
              <a:prstDash val="solid"/>
              <a:round/>
              <a:headEnd len="sm" w="sm" type="none"/>
              <a:tailEnd len="sm" w="sm" type="none"/>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Proxima Nova"/>
                <a:ea typeface="Proxima Nova"/>
                <a:cs typeface="Proxima Nova"/>
                <a:sym typeface="Proxima Nova"/>
              </a:endParaRPr>
            </a:p>
          </p:txBody>
        </p:sp>
      </p:grpSp>
      <p:sp>
        <p:nvSpPr>
          <p:cNvPr id="795" name="Google Shape;795;p71"/>
          <p:cNvSpPr/>
          <p:nvPr/>
        </p:nvSpPr>
        <p:spPr>
          <a:xfrm>
            <a:off x="14974655" y="6129879"/>
            <a:ext cx="1489500" cy="831300"/>
          </a:xfrm>
          <a:prstGeom prst="rect">
            <a:avLst/>
          </a:prstGeom>
          <a:noFill/>
          <a:ln>
            <a:noFill/>
          </a:ln>
        </p:spPr>
        <p:txBody>
          <a:bodyPr anchorCtr="0" anchor="t" bIns="45725" lIns="91400" spcFirstLastPara="1" rIns="91400" wrap="square" tIns="45725">
            <a:noAutofit/>
          </a:bodyPr>
          <a:lstStyle/>
          <a:p>
            <a:pPr indent="0" lvl="1" marL="38100" marR="0" rtl="0" algn="ctr">
              <a:lnSpc>
                <a:spcPct val="100000"/>
              </a:lnSpc>
              <a:spcBef>
                <a:spcPts val="0"/>
              </a:spcBef>
              <a:spcAft>
                <a:spcPts val="0"/>
              </a:spcAft>
              <a:buClr>
                <a:schemeClr val="lt1"/>
              </a:buClr>
              <a:buSzPts val="2400"/>
              <a:buFont typeface="Proxima Nova"/>
              <a:buNone/>
            </a:pPr>
            <a:r>
              <a:rPr b="0" i="0" lang="en-US" sz="2400" u="none" cap="none" strike="noStrike">
                <a:solidFill>
                  <a:schemeClr val="lt1"/>
                </a:solidFill>
                <a:latin typeface="Proxima Nova"/>
                <a:ea typeface="Proxima Nova"/>
                <a:cs typeface="Proxima Nova"/>
                <a:sym typeface="Proxima Nova"/>
              </a:rPr>
              <a:t>160G </a:t>
            </a:r>
            <a:endParaRPr b="0" i="0" sz="24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chemeClr val="lt1"/>
              </a:buClr>
              <a:buSzPts val="2400"/>
              <a:buFont typeface="Proxima Nova"/>
              <a:buNone/>
            </a:pPr>
            <a:r>
              <a:rPr b="0" i="0" lang="en-US" sz="2400" u="none" cap="none" strike="noStrike">
                <a:solidFill>
                  <a:schemeClr val="lt1"/>
                </a:solidFill>
                <a:latin typeface="Proxima Nova"/>
                <a:ea typeface="Proxima Nova"/>
                <a:cs typeface="Proxima Nova"/>
                <a:sym typeface="Proxima Nova"/>
              </a:rPr>
              <a:t>Stacking</a:t>
            </a:r>
            <a:endParaRPr b="0" i="0" sz="2400" u="none" cap="none" strike="noStrike">
              <a:solidFill>
                <a:schemeClr val="lt1"/>
              </a:solidFill>
              <a:latin typeface="Proxima Nova"/>
              <a:ea typeface="Proxima Nova"/>
              <a:cs typeface="Proxima Nova"/>
              <a:sym typeface="Proxima Nova"/>
            </a:endParaRPr>
          </a:p>
        </p:txBody>
      </p:sp>
      <p:grpSp>
        <p:nvGrpSpPr>
          <p:cNvPr id="796" name="Google Shape;796;p71"/>
          <p:cNvGrpSpPr/>
          <p:nvPr/>
        </p:nvGrpSpPr>
        <p:grpSpPr>
          <a:xfrm>
            <a:off x="15411564" y="7741213"/>
            <a:ext cx="664506" cy="572731"/>
            <a:chOff x="15867527" y="2823882"/>
            <a:chExt cx="968103" cy="838920"/>
          </a:xfrm>
        </p:grpSpPr>
        <p:sp>
          <p:nvSpPr>
            <p:cNvPr id="797" name="Google Shape;797;p71"/>
            <p:cNvSpPr/>
            <p:nvPr/>
          </p:nvSpPr>
          <p:spPr>
            <a:xfrm>
              <a:off x="15867530" y="2823882"/>
              <a:ext cx="968100" cy="215100"/>
            </a:xfrm>
            <a:prstGeom prst="roundRect">
              <a:avLst>
                <a:gd fmla="val 16667" name="adj"/>
              </a:avLst>
            </a:prstGeom>
            <a:noFill/>
            <a:ln cap="flat" cmpd="sng" w="9525">
              <a:solidFill>
                <a:schemeClr val="lt1"/>
              </a:solidFill>
              <a:prstDash val="solid"/>
              <a:round/>
              <a:headEnd len="sm" w="sm" type="none"/>
              <a:tailEnd len="sm" w="sm" type="none"/>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Proxima Nova"/>
                <a:ea typeface="Proxima Nova"/>
                <a:cs typeface="Proxima Nova"/>
                <a:sym typeface="Proxima Nova"/>
              </a:endParaRPr>
            </a:p>
          </p:txBody>
        </p:sp>
        <p:sp>
          <p:nvSpPr>
            <p:cNvPr id="798" name="Google Shape;798;p71"/>
            <p:cNvSpPr/>
            <p:nvPr/>
          </p:nvSpPr>
          <p:spPr>
            <a:xfrm>
              <a:off x="15867528" y="3136446"/>
              <a:ext cx="968100" cy="215100"/>
            </a:xfrm>
            <a:prstGeom prst="roundRect">
              <a:avLst>
                <a:gd fmla="val 16667" name="adj"/>
              </a:avLst>
            </a:prstGeom>
            <a:noFill/>
            <a:ln cap="flat" cmpd="sng" w="9525">
              <a:solidFill>
                <a:schemeClr val="lt1"/>
              </a:solidFill>
              <a:prstDash val="solid"/>
              <a:round/>
              <a:headEnd len="sm" w="sm" type="none"/>
              <a:tailEnd len="sm" w="sm" type="none"/>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Proxima Nova"/>
                <a:ea typeface="Proxima Nova"/>
                <a:cs typeface="Proxima Nova"/>
                <a:sym typeface="Proxima Nova"/>
              </a:endParaRPr>
            </a:p>
          </p:txBody>
        </p:sp>
        <p:sp>
          <p:nvSpPr>
            <p:cNvPr id="799" name="Google Shape;799;p71"/>
            <p:cNvSpPr/>
            <p:nvPr/>
          </p:nvSpPr>
          <p:spPr>
            <a:xfrm>
              <a:off x="15867527" y="3447702"/>
              <a:ext cx="968100" cy="215100"/>
            </a:xfrm>
            <a:prstGeom prst="roundRect">
              <a:avLst>
                <a:gd fmla="val 16667" name="adj"/>
              </a:avLst>
            </a:prstGeom>
            <a:noFill/>
            <a:ln cap="flat" cmpd="sng" w="9525">
              <a:solidFill>
                <a:schemeClr val="lt1"/>
              </a:solidFill>
              <a:prstDash val="solid"/>
              <a:round/>
              <a:headEnd len="sm" w="sm" type="none"/>
              <a:tailEnd len="sm" w="sm" type="none"/>
            </a:ln>
          </p:spPr>
          <p:txBody>
            <a:bodyPr anchorCtr="0" anchor="ctr" bIns="45725" lIns="91400" spcFirstLastPara="1" rIns="91400" wrap="square" tIns="457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Proxima Nova"/>
                <a:ea typeface="Proxima Nova"/>
                <a:cs typeface="Proxima Nova"/>
                <a:sym typeface="Proxima Nova"/>
              </a:endParaRPr>
            </a:p>
          </p:txBody>
        </p:sp>
      </p:grpSp>
      <p:sp>
        <p:nvSpPr>
          <p:cNvPr id="800" name="Google Shape;800;p71"/>
          <p:cNvSpPr/>
          <p:nvPr/>
        </p:nvSpPr>
        <p:spPr>
          <a:xfrm>
            <a:off x="14974655" y="8541838"/>
            <a:ext cx="1489500" cy="831300"/>
          </a:xfrm>
          <a:prstGeom prst="rect">
            <a:avLst/>
          </a:prstGeom>
          <a:noFill/>
          <a:ln>
            <a:noFill/>
          </a:ln>
        </p:spPr>
        <p:txBody>
          <a:bodyPr anchorCtr="0" anchor="t" bIns="45725" lIns="91400" spcFirstLastPara="1" rIns="91400" wrap="square" tIns="45725">
            <a:noAutofit/>
          </a:bodyPr>
          <a:lstStyle/>
          <a:p>
            <a:pPr indent="0" lvl="1" marL="38100" marR="0" rtl="0" algn="ctr">
              <a:lnSpc>
                <a:spcPct val="100000"/>
              </a:lnSpc>
              <a:spcBef>
                <a:spcPts val="0"/>
              </a:spcBef>
              <a:spcAft>
                <a:spcPts val="0"/>
              </a:spcAft>
              <a:buClr>
                <a:schemeClr val="lt1"/>
              </a:buClr>
              <a:buSzPts val="2400"/>
              <a:buFont typeface="Proxima Nova"/>
              <a:buNone/>
            </a:pPr>
            <a:r>
              <a:rPr b="0" i="0" lang="en-US" sz="2400" u="none" cap="none" strike="noStrike">
                <a:solidFill>
                  <a:schemeClr val="lt1"/>
                </a:solidFill>
                <a:latin typeface="Proxima Nova"/>
                <a:ea typeface="Proxima Nova"/>
                <a:cs typeface="Proxima Nova"/>
                <a:sym typeface="Proxima Nova"/>
              </a:rPr>
              <a:t>160G </a:t>
            </a:r>
            <a:endParaRPr b="0" i="0" sz="1300" u="none" cap="none" strike="noStrike">
              <a:solidFill>
                <a:schemeClr val="dk1"/>
              </a:solidFill>
              <a:latin typeface="Proxima Nova"/>
              <a:ea typeface="Proxima Nova"/>
              <a:cs typeface="Proxima Nova"/>
              <a:sym typeface="Proxima Nova"/>
            </a:endParaRPr>
          </a:p>
          <a:p>
            <a:pPr indent="0" lvl="1" marL="38100" marR="0" rtl="0" algn="ctr">
              <a:lnSpc>
                <a:spcPct val="100000"/>
              </a:lnSpc>
              <a:spcBef>
                <a:spcPts val="0"/>
              </a:spcBef>
              <a:spcAft>
                <a:spcPts val="0"/>
              </a:spcAft>
              <a:buClr>
                <a:schemeClr val="lt1"/>
              </a:buClr>
              <a:buSzPts val="2400"/>
              <a:buFont typeface="Proxima Nova"/>
              <a:buNone/>
            </a:pPr>
            <a:r>
              <a:rPr b="0" i="0" lang="en-US" sz="2400" u="none" cap="none" strike="noStrike">
                <a:solidFill>
                  <a:schemeClr val="lt1"/>
                </a:solidFill>
                <a:latin typeface="Proxima Nova"/>
                <a:ea typeface="Proxima Nova"/>
                <a:cs typeface="Proxima Nova"/>
                <a:sym typeface="Proxima Nova"/>
              </a:rPr>
              <a:t>Stacking</a:t>
            </a:r>
            <a:endParaRPr b="0" i="0" sz="2400" u="none" cap="none" strike="noStrike">
              <a:solidFill>
                <a:schemeClr val="lt1"/>
              </a:solidFill>
              <a:latin typeface="Proxima Nova"/>
              <a:ea typeface="Proxima Nova"/>
              <a:cs typeface="Proxima Nova"/>
              <a:sym typeface="Proxima Nov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5" name="Shape 805"/>
        <p:cNvGrpSpPr/>
        <p:nvPr/>
      </p:nvGrpSpPr>
      <p:grpSpPr>
        <a:xfrm>
          <a:off x="0" y="0"/>
          <a:ext cx="0" cy="0"/>
          <a:chOff x="0" y="0"/>
          <a:chExt cx="0" cy="0"/>
        </a:xfrm>
      </p:grpSpPr>
      <p:sp>
        <p:nvSpPr>
          <p:cNvPr id="806" name="Google Shape;806;p72"/>
          <p:cNvSpPr txBox="1"/>
          <p:nvPr>
            <p:ph type="title"/>
          </p:nvPr>
        </p:nvSpPr>
        <p:spPr>
          <a:xfrm>
            <a:off x="1020868" y="870885"/>
            <a:ext cx="21031199" cy="979200"/>
          </a:xfrm>
          <a:prstGeom prst="rect">
            <a:avLst/>
          </a:prstGeom>
          <a:noFill/>
          <a:ln>
            <a:noFill/>
          </a:ln>
        </p:spPr>
        <p:txBody>
          <a:bodyPr anchorCtr="0" anchor="t" bIns="45725" lIns="91400" spcFirstLastPara="1" rIns="91400" wrap="square" tIns="45725">
            <a:noAutofit/>
          </a:bodyPr>
          <a:lstStyle/>
          <a:p>
            <a:pPr indent="0" lvl="0" marL="0" marR="0" rtl="0" algn="l">
              <a:lnSpc>
                <a:spcPct val="90000"/>
              </a:lnSpc>
              <a:spcBef>
                <a:spcPts val="0"/>
              </a:spcBef>
              <a:spcAft>
                <a:spcPts val="0"/>
              </a:spcAft>
              <a:buClr>
                <a:schemeClr val="accent1"/>
              </a:buClr>
              <a:buSzPts val="6700"/>
              <a:buFont typeface="Arial"/>
              <a:buNone/>
            </a:pPr>
            <a:r>
              <a:rPr i="0" lang="en-US" sz="6700" u="none" cap="none" strike="noStrike">
                <a:solidFill>
                  <a:schemeClr val="accent1"/>
                </a:solidFill>
              </a:rPr>
              <a:t>Meraki Layer 2/3 Aggregation</a:t>
            </a:r>
            <a:endParaRPr i="0" sz="6700" u="none" cap="none" strike="noStrike">
              <a:solidFill>
                <a:schemeClr val="accent1"/>
              </a:solidFill>
            </a:endParaRPr>
          </a:p>
        </p:txBody>
      </p:sp>
      <p:graphicFrame>
        <p:nvGraphicFramePr>
          <p:cNvPr id="807" name="Google Shape;807;p72"/>
          <p:cNvGraphicFramePr/>
          <p:nvPr/>
        </p:nvGraphicFramePr>
        <p:xfrm>
          <a:off x="0" y="2654267"/>
          <a:ext cx="3000000" cy="3000000"/>
        </p:xfrm>
        <a:graphic>
          <a:graphicData uri="http://schemas.openxmlformats.org/drawingml/2006/table">
            <a:tbl>
              <a:tblPr>
                <a:noFill/>
                <a:tableStyleId>{DD290724-1D01-44AD-BEAD-C6562C3DB794}</a:tableStyleId>
              </a:tblPr>
              <a:tblGrid>
                <a:gridCol w="3734400"/>
                <a:gridCol w="2762400"/>
                <a:gridCol w="5087925"/>
                <a:gridCol w="12799275"/>
              </a:tblGrid>
              <a:tr h="2563800">
                <a:tc>
                  <a:txBody>
                    <a:bodyPr>
                      <a:noAutofit/>
                    </a:bodyPr>
                    <a:lstStyle/>
                    <a:p>
                      <a:pPr indent="0" lvl="0" marL="0" marR="0" rtl="0" algn="l">
                        <a:spcBef>
                          <a:spcPts val="0"/>
                        </a:spcBef>
                        <a:spcAft>
                          <a:spcPts val="0"/>
                        </a:spcAft>
                        <a:buClr>
                          <a:srgbClr val="525252"/>
                        </a:buClr>
                        <a:buSzPts val="3500"/>
                        <a:buFont typeface="Proxima Nova"/>
                        <a:buNone/>
                      </a:pPr>
                      <a:r>
                        <a:rPr lang="en-US" sz="3500" u="none" cap="none" strike="noStrike">
                          <a:solidFill>
                            <a:srgbClr val="525252"/>
                          </a:solidFill>
                          <a:latin typeface="Proxima Nova"/>
                          <a:ea typeface="Proxima Nova"/>
                          <a:cs typeface="Proxima Nova"/>
                          <a:sym typeface="Proxima Nova"/>
                        </a:rPr>
                        <a:t>Small &amp; Medium Campus</a:t>
                      </a:r>
                      <a:endParaRPr sz="3500" u="none" cap="none" strike="noStrike">
                        <a:solidFill>
                          <a:srgbClr val="525252"/>
                        </a:solidFill>
                        <a:latin typeface="Proxima Nova"/>
                        <a:ea typeface="Proxima Nova"/>
                        <a:cs typeface="Proxima Nova"/>
                        <a:sym typeface="Proxima Nova"/>
                      </a:endParaRPr>
                    </a:p>
                  </a:txBody>
                  <a:tcPr marT="91400" marB="91400" marR="91400" marL="341325" anchor="ctr">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rgbClr val="F2F2F2"/>
                    </a:solidFill>
                  </a:tcPr>
                </a:tc>
                <a:tc>
                  <a:txBody>
                    <a:bodyPr>
                      <a:noAutofit/>
                    </a:bodyPr>
                    <a:lstStyle/>
                    <a:p>
                      <a:pPr indent="0" lvl="0" marL="0" marR="0" rtl="0" algn="l">
                        <a:spcBef>
                          <a:spcPts val="0"/>
                        </a:spcBef>
                        <a:spcAft>
                          <a:spcPts val="0"/>
                        </a:spcAft>
                        <a:buClr>
                          <a:schemeClr val="dk1"/>
                        </a:buClr>
                        <a:buSzPts val="1300"/>
                        <a:buFont typeface="Proxima Nova"/>
                        <a:buNone/>
                      </a:pPr>
                      <a:r>
                        <a:t/>
                      </a:r>
                      <a:endParaRPr sz="1300" u="none" cap="none" strike="noStrike"/>
                    </a:p>
                  </a:txBody>
                  <a:tcPr marT="91400" marB="91400" marR="91400" marL="91400">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rgbClr val="F2F2F2"/>
                    </a:solidFill>
                  </a:tcPr>
                </a:tc>
                <a:tc>
                  <a:txBody>
                    <a:bodyPr>
                      <a:noAutofit/>
                    </a:bodyPr>
                    <a:lstStyle/>
                    <a:p>
                      <a:pPr indent="0" lvl="0" marL="0" marR="0" rtl="0" algn="l">
                        <a:spcBef>
                          <a:spcPts val="0"/>
                        </a:spcBef>
                        <a:spcAft>
                          <a:spcPts val="0"/>
                        </a:spcAft>
                        <a:buClr>
                          <a:schemeClr val="dk1"/>
                        </a:buClr>
                        <a:buSzPts val="3600"/>
                        <a:buFont typeface="Proxima Nova"/>
                        <a:buNone/>
                      </a:pPr>
                      <a:r>
                        <a:t/>
                      </a:r>
                      <a:endParaRPr sz="3600" u="none" cap="none" strike="noStrike"/>
                    </a:p>
                  </a:txBody>
                  <a:tcPr marT="91400" marB="91400" marR="91400" marL="91400">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rgbClr val="F2F2F2"/>
                    </a:solidFill>
                  </a:tcPr>
                </a:tc>
                <a:tc>
                  <a:txBody>
                    <a:bodyPr>
                      <a:noAutofit/>
                    </a:bodyPr>
                    <a:lstStyle/>
                    <a:p>
                      <a:pPr indent="0" lvl="0" marL="0" marR="0" rtl="0" algn="l">
                        <a:spcBef>
                          <a:spcPts val="0"/>
                        </a:spcBef>
                        <a:spcAft>
                          <a:spcPts val="0"/>
                        </a:spcAft>
                        <a:buClr>
                          <a:schemeClr val="dk1"/>
                        </a:buClr>
                        <a:buSzPts val="1300"/>
                        <a:buFont typeface="Proxima Nova"/>
                        <a:buNone/>
                      </a:pPr>
                      <a:r>
                        <a:t/>
                      </a:r>
                      <a:endParaRPr sz="1300" u="none" cap="none" strike="noStrike"/>
                    </a:p>
                  </a:txBody>
                  <a:tcPr marT="91400" marB="91400" marR="91400" marL="91400">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rgbClr val="F2F2F2"/>
                    </a:solidFill>
                  </a:tcPr>
                </a:tc>
              </a:tr>
              <a:tr h="2563800">
                <a:tc>
                  <a:txBody>
                    <a:bodyPr>
                      <a:noAutofit/>
                    </a:bodyPr>
                    <a:lstStyle/>
                    <a:p>
                      <a:pPr indent="0" lvl="0" marL="0" marR="0" rtl="0" algn="l">
                        <a:spcBef>
                          <a:spcPts val="0"/>
                        </a:spcBef>
                        <a:spcAft>
                          <a:spcPts val="0"/>
                        </a:spcAft>
                        <a:buClr>
                          <a:srgbClr val="525252"/>
                        </a:buClr>
                        <a:buSzPts val="3500"/>
                        <a:buFont typeface="Proxima Nova"/>
                        <a:buNone/>
                      </a:pPr>
                      <a:r>
                        <a:rPr lang="en-US" sz="3500" u="none" cap="none" strike="noStrike">
                          <a:solidFill>
                            <a:srgbClr val="525252"/>
                          </a:solidFill>
                          <a:latin typeface="Proxima Nova"/>
                          <a:ea typeface="Proxima Nova"/>
                          <a:cs typeface="Proxima Nova"/>
                          <a:sym typeface="Proxima Nova"/>
                        </a:rPr>
                        <a:t>Medium &amp; Large Campus</a:t>
                      </a:r>
                      <a:endParaRPr sz="3500" u="none" cap="none" strike="noStrike">
                        <a:solidFill>
                          <a:srgbClr val="525252"/>
                        </a:solidFill>
                        <a:latin typeface="Proxima Nova"/>
                        <a:ea typeface="Proxima Nova"/>
                        <a:cs typeface="Proxima Nova"/>
                        <a:sym typeface="Proxima Nova"/>
                      </a:endParaRPr>
                    </a:p>
                  </a:txBody>
                  <a:tcPr marT="91400" marB="91400" marR="91400" marL="341325" anchor="ctr">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rgbClr val="F2F2F2"/>
                    </a:solidFill>
                  </a:tcPr>
                </a:tc>
                <a:tc>
                  <a:txBody>
                    <a:bodyPr>
                      <a:noAutofit/>
                    </a:bodyPr>
                    <a:lstStyle/>
                    <a:p>
                      <a:pPr indent="0" lvl="0" marL="0" marR="0" rtl="0" algn="l">
                        <a:spcBef>
                          <a:spcPts val="0"/>
                        </a:spcBef>
                        <a:spcAft>
                          <a:spcPts val="0"/>
                        </a:spcAft>
                        <a:buClr>
                          <a:schemeClr val="dk1"/>
                        </a:buClr>
                        <a:buSzPts val="1300"/>
                        <a:buFont typeface="Proxima Nova"/>
                        <a:buNone/>
                      </a:pPr>
                      <a:r>
                        <a:t/>
                      </a:r>
                      <a:endParaRPr sz="1300" u="none" cap="none" strike="noStrike"/>
                    </a:p>
                  </a:txBody>
                  <a:tcPr marT="91400" marB="91400" marR="91400" marL="91400">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rgbClr val="F2F2F2"/>
                    </a:solidFill>
                  </a:tcPr>
                </a:tc>
                <a:tc>
                  <a:txBody>
                    <a:bodyPr>
                      <a:noAutofit/>
                    </a:bodyPr>
                    <a:lstStyle/>
                    <a:p>
                      <a:pPr indent="0" lvl="0" marL="0" marR="0" rtl="0" algn="l">
                        <a:spcBef>
                          <a:spcPts val="0"/>
                        </a:spcBef>
                        <a:spcAft>
                          <a:spcPts val="0"/>
                        </a:spcAft>
                        <a:buClr>
                          <a:schemeClr val="dk1"/>
                        </a:buClr>
                        <a:buSzPts val="1300"/>
                        <a:buFont typeface="Proxima Nova"/>
                        <a:buNone/>
                      </a:pPr>
                      <a:r>
                        <a:t/>
                      </a:r>
                      <a:endParaRPr sz="1300" u="none" cap="none" strike="noStrike"/>
                    </a:p>
                  </a:txBody>
                  <a:tcPr marT="91400" marB="91400" marR="91400" marL="91400">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rgbClr val="F2F2F2"/>
                    </a:solidFill>
                  </a:tcPr>
                </a:tc>
                <a:tc>
                  <a:txBody>
                    <a:bodyPr>
                      <a:noAutofit/>
                    </a:bodyPr>
                    <a:lstStyle/>
                    <a:p>
                      <a:pPr indent="0" lvl="0" marL="0" marR="0" rtl="0" algn="l">
                        <a:spcBef>
                          <a:spcPts val="0"/>
                        </a:spcBef>
                        <a:spcAft>
                          <a:spcPts val="0"/>
                        </a:spcAft>
                        <a:buClr>
                          <a:schemeClr val="dk1"/>
                        </a:buClr>
                        <a:buSzPts val="1300"/>
                        <a:buFont typeface="Proxima Nova"/>
                        <a:buNone/>
                      </a:pPr>
                      <a:r>
                        <a:t/>
                      </a:r>
                      <a:endParaRPr sz="1300" u="none" cap="none" strike="noStrike"/>
                    </a:p>
                  </a:txBody>
                  <a:tcPr marT="91400" marB="91400" marR="91400" marL="91400">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rgbClr val="F2F2F2"/>
                    </a:solidFill>
                  </a:tcPr>
                </a:tc>
              </a:tr>
              <a:tr h="2563800">
                <a:tc>
                  <a:txBody>
                    <a:bodyPr>
                      <a:noAutofit/>
                    </a:bodyPr>
                    <a:lstStyle/>
                    <a:p>
                      <a:pPr indent="0" lvl="0" marL="0" marR="0" rtl="0" algn="l">
                        <a:lnSpc>
                          <a:spcPct val="100000"/>
                        </a:lnSpc>
                        <a:spcBef>
                          <a:spcPts val="0"/>
                        </a:spcBef>
                        <a:spcAft>
                          <a:spcPts val="0"/>
                        </a:spcAft>
                        <a:buClr>
                          <a:srgbClr val="000000"/>
                        </a:buClr>
                        <a:buSzPts val="3500"/>
                        <a:buFont typeface="Arial"/>
                        <a:buNone/>
                      </a:pPr>
                      <a:r>
                        <a:rPr lang="en-US" sz="3500" u="none" cap="none" strike="noStrike">
                          <a:solidFill>
                            <a:srgbClr val="525252"/>
                          </a:solidFill>
                          <a:latin typeface="Proxima Nova"/>
                          <a:ea typeface="Proxima Nova"/>
                          <a:cs typeface="Proxima Nova"/>
                          <a:sym typeface="Proxima Nova"/>
                        </a:rPr>
                        <a:t>Medium &amp; Large Campus</a:t>
                      </a:r>
                      <a:endParaRPr/>
                    </a:p>
                  </a:txBody>
                  <a:tcPr marT="91400" marB="91400" marR="91400" marL="341325" anchor="ctr">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rgbClr val="F2F2F2"/>
                    </a:solidFill>
                  </a:tcPr>
                </a:tc>
                <a:tc>
                  <a:txBody>
                    <a:bodyPr>
                      <a:noAutofit/>
                    </a:bodyPr>
                    <a:lstStyle/>
                    <a:p>
                      <a:pPr indent="0" lvl="0" marL="0" marR="0" rtl="0" algn="l">
                        <a:spcBef>
                          <a:spcPts val="0"/>
                        </a:spcBef>
                        <a:spcAft>
                          <a:spcPts val="0"/>
                        </a:spcAft>
                        <a:buClr>
                          <a:schemeClr val="dk1"/>
                        </a:buClr>
                        <a:buSzPts val="1300"/>
                        <a:buFont typeface="Proxima Nova"/>
                        <a:buNone/>
                      </a:pPr>
                      <a:r>
                        <a:t/>
                      </a:r>
                      <a:endParaRPr sz="1300" u="none" cap="none" strike="noStrike"/>
                    </a:p>
                  </a:txBody>
                  <a:tcPr marT="91400" marB="91400" marR="91400" marL="91400">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rgbClr val="F2F2F2"/>
                    </a:solidFill>
                  </a:tcPr>
                </a:tc>
                <a:tc>
                  <a:txBody>
                    <a:bodyPr>
                      <a:noAutofit/>
                    </a:bodyPr>
                    <a:lstStyle/>
                    <a:p>
                      <a:pPr indent="0" lvl="0" marL="0" marR="0" rtl="0" algn="l">
                        <a:spcBef>
                          <a:spcPts val="0"/>
                        </a:spcBef>
                        <a:spcAft>
                          <a:spcPts val="0"/>
                        </a:spcAft>
                        <a:buClr>
                          <a:schemeClr val="dk1"/>
                        </a:buClr>
                        <a:buSzPts val="1300"/>
                        <a:buFont typeface="Proxima Nova"/>
                        <a:buNone/>
                      </a:pPr>
                      <a:r>
                        <a:t/>
                      </a:r>
                      <a:endParaRPr sz="1300" u="none" cap="none" strike="noStrike"/>
                    </a:p>
                  </a:txBody>
                  <a:tcPr marT="91400" marB="91400" marR="91400" marL="91400">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rgbClr val="F2F2F2"/>
                    </a:solidFill>
                  </a:tcPr>
                </a:tc>
                <a:tc>
                  <a:txBody>
                    <a:bodyPr>
                      <a:noAutofit/>
                    </a:bodyPr>
                    <a:lstStyle/>
                    <a:p>
                      <a:pPr indent="0" lvl="0" marL="0" marR="0" rtl="0" algn="l">
                        <a:spcBef>
                          <a:spcPts val="0"/>
                        </a:spcBef>
                        <a:spcAft>
                          <a:spcPts val="0"/>
                        </a:spcAft>
                        <a:buClr>
                          <a:schemeClr val="dk1"/>
                        </a:buClr>
                        <a:buSzPts val="1300"/>
                        <a:buFont typeface="Proxima Nova"/>
                        <a:buNone/>
                      </a:pPr>
                      <a:r>
                        <a:t/>
                      </a:r>
                      <a:endParaRPr sz="1300" u="none" cap="none" strike="noStrike"/>
                    </a:p>
                  </a:txBody>
                  <a:tcPr marT="91400" marB="91400" marR="91400" marL="91400">
                    <a:lnL cap="flat" cmpd="sng" w="9525">
                      <a:solidFill>
                        <a:srgbClr val="B7B7B7">
                          <a:alpha val="0"/>
                        </a:srgbClr>
                      </a:solidFill>
                      <a:prstDash val="solid"/>
                      <a:round/>
                      <a:headEnd len="sm" w="sm" type="none"/>
                      <a:tailEnd len="sm" w="sm" type="none"/>
                    </a:lnL>
                    <a:lnR cap="flat" cmpd="sng" w="9525">
                      <a:solidFill>
                        <a:srgbClr val="B7B7B7">
                          <a:alpha val="0"/>
                        </a:srgbClr>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alpha val="0"/>
                        </a:srgbClr>
                      </a:solidFill>
                      <a:prstDash val="solid"/>
                      <a:round/>
                      <a:headEnd len="sm" w="sm" type="none"/>
                      <a:tailEnd len="sm" w="sm" type="none"/>
                    </a:lnB>
                    <a:solidFill>
                      <a:srgbClr val="F2F2F2"/>
                    </a:solidFill>
                  </a:tcPr>
                </a:tc>
              </a:tr>
            </a:tbl>
          </a:graphicData>
        </a:graphic>
      </p:graphicFrame>
      <p:sp>
        <p:nvSpPr>
          <p:cNvPr id="808" name="Google Shape;808;p72"/>
          <p:cNvSpPr/>
          <p:nvPr/>
        </p:nvSpPr>
        <p:spPr>
          <a:xfrm>
            <a:off x="3892701" y="3563605"/>
            <a:ext cx="2067300" cy="860700"/>
          </a:xfrm>
          <a:prstGeom prst="roundRect">
            <a:avLst>
              <a:gd fmla="val 16667" name="adj"/>
            </a:avLst>
          </a:prstGeom>
          <a:solidFill>
            <a:schemeClr val="accent5"/>
          </a:solidFill>
          <a:ln>
            <a:noFill/>
          </a:ln>
        </p:spPr>
        <p:txBody>
          <a:bodyPr anchorCtr="0" anchor="ctr" bIns="45725" lIns="91400" spcFirstLastPara="1" rIns="91400" wrap="square" tIns="45725">
            <a:noAutofit/>
          </a:bodyPr>
          <a:lstStyle/>
          <a:p>
            <a:pPr indent="0" lvl="0" marL="0" marR="0" rtl="0" algn="ctr">
              <a:spcBef>
                <a:spcPts val="0"/>
              </a:spcBef>
              <a:spcAft>
                <a:spcPts val="0"/>
              </a:spcAft>
              <a:buClr>
                <a:schemeClr val="lt1"/>
              </a:buClr>
              <a:buSzPts val="4000"/>
              <a:buFont typeface="Proxima Nova"/>
              <a:buNone/>
            </a:pPr>
            <a:r>
              <a:rPr lang="en-US" sz="4000">
                <a:solidFill>
                  <a:schemeClr val="lt1"/>
                </a:solidFill>
                <a:latin typeface="Proxima Nova"/>
                <a:ea typeface="Proxima Nova"/>
                <a:cs typeface="Proxima Nova"/>
                <a:sym typeface="Proxima Nova"/>
              </a:rPr>
              <a:t>MS410</a:t>
            </a:r>
            <a:endParaRPr sz="1300">
              <a:solidFill>
                <a:schemeClr val="dk1"/>
              </a:solidFill>
              <a:latin typeface="Proxima Nova"/>
              <a:ea typeface="Proxima Nova"/>
              <a:cs typeface="Proxima Nova"/>
              <a:sym typeface="Proxima Nova"/>
            </a:endParaRPr>
          </a:p>
        </p:txBody>
      </p:sp>
      <p:sp>
        <p:nvSpPr>
          <p:cNvPr id="809" name="Google Shape;809;p72"/>
          <p:cNvSpPr/>
          <p:nvPr/>
        </p:nvSpPr>
        <p:spPr>
          <a:xfrm>
            <a:off x="3892701" y="6137494"/>
            <a:ext cx="2067300" cy="860700"/>
          </a:xfrm>
          <a:prstGeom prst="roundRect">
            <a:avLst>
              <a:gd fmla="val 16667" name="adj"/>
            </a:avLst>
          </a:prstGeom>
          <a:solidFill>
            <a:schemeClr val="accent5"/>
          </a:solidFill>
          <a:ln>
            <a:noFill/>
          </a:ln>
        </p:spPr>
        <p:txBody>
          <a:bodyPr anchorCtr="0" anchor="ctr" bIns="45725" lIns="91400" spcFirstLastPara="1" rIns="91400" wrap="square" tIns="45725">
            <a:noAutofit/>
          </a:bodyPr>
          <a:lstStyle/>
          <a:p>
            <a:pPr indent="0" lvl="0" marL="0" marR="0" rtl="0" algn="ctr">
              <a:spcBef>
                <a:spcPts val="0"/>
              </a:spcBef>
              <a:spcAft>
                <a:spcPts val="0"/>
              </a:spcAft>
              <a:buClr>
                <a:schemeClr val="lt1"/>
              </a:buClr>
              <a:buSzPts val="4000"/>
              <a:buFont typeface="Proxima Nova"/>
              <a:buNone/>
            </a:pPr>
            <a:r>
              <a:rPr lang="en-US" sz="4000">
                <a:solidFill>
                  <a:schemeClr val="lt1"/>
                </a:solidFill>
                <a:latin typeface="Proxima Nova"/>
                <a:ea typeface="Proxima Nova"/>
                <a:cs typeface="Proxima Nova"/>
                <a:sym typeface="Proxima Nova"/>
              </a:rPr>
              <a:t>MS425</a:t>
            </a:r>
            <a:endParaRPr sz="4000">
              <a:solidFill>
                <a:schemeClr val="lt1"/>
              </a:solidFill>
              <a:latin typeface="Proxima Nova"/>
              <a:ea typeface="Proxima Nova"/>
              <a:cs typeface="Proxima Nova"/>
              <a:sym typeface="Proxima Nova"/>
            </a:endParaRPr>
          </a:p>
        </p:txBody>
      </p:sp>
      <p:grpSp>
        <p:nvGrpSpPr>
          <p:cNvPr id="810" name="Google Shape;810;p72"/>
          <p:cNvGrpSpPr/>
          <p:nvPr/>
        </p:nvGrpSpPr>
        <p:grpSpPr>
          <a:xfrm>
            <a:off x="6607820" y="5483662"/>
            <a:ext cx="4845111" cy="2046891"/>
            <a:chOff x="2229061" y="5065918"/>
            <a:chExt cx="2126821" cy="898508"/>
          </a:xfrm>
        </p:grpSpPr>
        <p:pic>
          <p:nvPicPr>
            <p:cNvPr id="811" name="Google Shape;811;p72"/>
            <p:cNvPicPr preferRelativeResize="0"/>
            <p:nvPr/>
          </p:nvPicPr>
          <p:blipFill rotWithShape="1">
            <a:blip r:embed="rId3">
              <a:alphaModFix/>
            </a:blip>
            <a:srcRect b="0" l="0" r="0" t="0"/>
            <a:stretch/>
          </p:blipFill>
          <p:spPr>
            <a:xfrm>
              <a:off x="2234268" y="5264677"/>
              <a:ext cx="2111093" cy="699749"/>
            </a:xfrm>
            <a:prstGeom prst="rect">
              <a:avLst/>
            </a:prstGeom>
            <a:noFill/>
            <a:ln>
              <a:noFill/>
            </a:ln>
          </p:spPr>
        </p:pic>
        <p:pic>
          <p:nvPicPr>
            <p:cNvPr id="812" name="Google Shape;812;p72"/>
            <p:cNvPicPr preferRelativeResize="0"/>
            <p:nvPr/>
          </p:nvPicPr>
          <p:blipFill rotWithShape="1">
            <a:blip r:embed="rId4">
              <a:alphaModFix/>
            </a:blip>
            <a:srcRect b="0" l="0" r="0" t="0"/>
            <a:stretch/>
          </p:blipFill>
          <p:spPr>
            <a:xfrm>
              <a:off x="2229061" y="5065918"/>
              <a:ext cx="2126821" cy="704962"/>
            </a:xfrm>
            <a:prstGeom prst="rect">
              <a:avLst/>
            </a:prstGeom>
            <a:noFill/>
            <a:ln>
              <a:noFill/>
            </a:ln>
          </p:spPr>
        </p:pic>
      </p:grpSp>
      <p:sp>
        <p:nvSpPr>
          <p:cNvPr id="813" name="Google Shape;813;p72"/>
          <p:cNvSpPr/>
          <p:nvPr/>
        </p:nvSpPr>
        <p:spPr>
          <a:xfrm>
            <a:off x="11594850" y="3842458"/>
            <a:ext cx="1348800" cy="1169700"/>
          </a:xfrm>
          <a:prstGeom prst="rect">
            <a:avLst/>
          </a:prstGeom>
          <a:noFill/>
          <a:ln>
            <a:noFill/>
          </a:ln>
        </p:spPr>
        <p:txBody>
          <a:bodyPr anchorCtr="0" anchor="t" bIns="45725" lIns="91400" spcFirstLastPara="1" rIns="91400" wrap="square" tIns="45725">
            <a:noAutofit/>
          </a:bodyPr>
          <a:lstStyle/>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1G SFP</a:t>
            </a:r>
            <a:endParaRPr b="0" i="0" sz="1300" u="none" cap="none" strike="noStrike">
              <a:solidFill>
                <a:schemeClr val="dk1"/>
              </a:solidFill>
              <a:latin typeface="Proxima Nova"/>
              <a:ea typeface="Proxima Nova"/>
              <a:cs typeface="Proxima Nova"/>
              <a:sym typeface="Proxima Nova"/>
            </a:endParaRPr>
          </a:p>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links</a:t>
            </a:r>
            <a:endParaRPr b="0" i="0" sz="1300" u="none" cap="none" strike="noStrike">
              <a:solidFill>
                <a:schemeClr val="dk1"/>
              </a:solidFill>
              <a:latin typeface="Proxima Nova"/>
              <a:ea typeface="Proxima Nova"/>
              <a:cs typeface="Proxima Nova"/>
              <a:sym typeface="Proxima Nova"/>
            </a:endParaRPr>
          </a:p>
        </p:txBody>
      </p:sp>
      <p:pic>
        <p:nvPicPr>
          <p:cNvPr id="814" name="Google Shape;814;p72"/>
          <p:cNvPicPr preferRelativeResize="0"/>
          <p:nvPr/>
        </p:nvPicPr>
        <p:blipFill rotWithShape="1">
          <a:blip r:embed="rId5">
            <a:alphaModFix amt="70000"/>
          </a:blip>
          <a:srcRect b="0" l="0" r="0" t="0"/>
          <a:stretch/>
        </p:blipFill>
        <p:spPr>
          <a:xfrm>
            <a:off x="11888991" y="3065233"/>
            <a:ext cx="823525" cy="823525"/>
          </a:xfrm>
          <a:prstGeom prst="rect">
            <a:avLst/>
          </a:prstGeom>
          <a:noFill/>
          <a:ln>
            <a:noFill/>
          </a:ln>
        </p:spPr>
      </p:pic>
      <p:cxnSp>
        <p:nvCxnSpPr>
          <p:cNvPr id="815" name="Google Shape;815;p72"/>
          <p:cNvCxnSpPr/>
          <p:nvPr/>
        </p:nvCxnSpPr>
        <p:spPr>
          <a:xfrm>
            <a:off x="13226781" y="2952294"/>
            <a:ext cx="0" cy="952800"/>
          </a:xfrm>
          <a:prstGeom prst="straightConnector1">
            <a:avLst/>
          </a:prstGeom>
          <a:noFill/>
          <a:ln cap="flat" cmpd="sng" w="9525">
            <a:solidFill>
              <a:srgbClr val="BFBFBF"/>
            </a:solidFill>
            <a:prstDash val="dot"/>
            <a:miter lim="800000"/>
            <a:headEnd len="sm" w="sm" type="none"/>
            <a:tailEnd len="sm" w="sm" type="none"/>
          </a:ln>
        </p:spPr>
      </p:cxnSp>
      <p:sp>
        <p:nvSpPr>
          <p:cNvPr id="816" name="Google Shape;816;p72"/>
          <p:cNvSpPr/>
          <p:nvPr/>
        </p:nvSpPr>
        <p:spPr>
          <a:xfrm>
            <a:off x="20646759" y="3842458"/>
            <a:ext cx="1348800" cy="831300"/>
          </a:xfrm>
          <a:prstGeom prst="rect">
            <a:avLst/>
          </a:prstGeom>
          <a:noFill/>
          <a:ln>
            <a:noFill/>
          </a:ln>
        </p:spPr>
        <p:txBody>
          <a:bodyPr anchorCtr="0" anchor="t" bIns="45725" lIns="91400" spcFirstLastPara="1" rIns="91400" wrap="square" tIns="45725">
            <a:noAutofit/>
          </a:bodyPr>
          <a:lstStyle/>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Modular</a:t>
            </a:r>
            <a:endParaRPr b="0" i="0" sz="1300" u="none" cap="none" strike="noStrike">
              <a:solidFill>
                <a:schemeClr val="dk1"/>
              </a:solidFill>
              <a:latin typeface="Proxima Nova"/>
              <a:ea typeface="Proxima Nova"/>
              <a:cs typeface="Proxima Nova"/>
              <a:sym typeface="Proxima Nova"/>
            </a:endParaRPr>
          </a:p>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Fans</a:t>
            </a:r>
            <a:endParaRPr b="0" i="0" sz="2400" u="none" cap="none" strike="noStrike">
              <a:solidFill>
                <a:srgbClr val="525252"/>
              </a:solidFill>
              <a:latin typeface="Proxima Nova"/>
              <a:ea typeface="Proxima Nova"/>
              <a:cs typeface="Proxima Nova"/>
              <a:sym typeface="Proxima Nova"/>
            </a:endParaRPr>
          </a:p>
        </p:txBody>
      </p:sp>
      <p:pic>
        <p:nvPicPr>
          <p:cNvPr id="817" name="Google Shape;817;p72"/>
          <p:cNvPicPr preferRelativeResize="0"/>
          <p:nvPr/>
        </p:nvPicPr>
        <p:blipFill rotWithShape="1">
          <a:blip r:embed="rId6">
            <a:alphaModFix/>
          </a:blip>
          <a:srcRect b="0" l="0" r="0" t="0"/>
          <a:stretch/>
        </p:blipFill>
        <p:spPr>
          <a:xfrm>
            <a:off x="20874952" y="3076663"/>
            <a:ext cx="836590" cy="836590"/>
          </a:xfrm>
          <a:prstGeom prst="rect">
            <a:avLst/>
          </a:prstGeom>
          <a:noFill/>
          <a:ln>
            <a:noFill/>
          </a:ln>
        </p:spPr>
      </p:pic>
      <p:sp>
        <p:nvSpPr>
          <p:cNvPr id="818" name="Google Shape;818;p72"/>
          <p:cNvSpPr/>
          <p:nvPr/>
        </p:nvSpPr>
        <p:spPr>
          <a:xfrm>
            <a:off x="15245053" y="3842458"/>
            <a:ext cx="1419300" cy="831300"/>
          </a:xfrm>
          <a:prstGeom prst="rect">
            <a:avLst/>
          </a:prstGeom>
          <a:noFill/>
          <a:ln>
            <a:noFill/>
          </a:ln>
        </p:spPr>
        <p:txBody>
          <a:bodyPr anchorCtr="0" anchor="t" bIns="45725" lIns="91400" spcFirstLastPara="1" rIns="91400" wrap="square" tIns="45725">
            <a:noAutofit/>
          </a:bodyPr>
          <a:lstStyle/>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160G </a:t>
            </a:r>
            <a:endParaRPr b="0" i="0" sz="2400" u="none" cap="none" strike="noStrike">
              <a:solidFill>
                <a:srgbClr val="525252"/>
              </a:solidFill>
              <a:latin typeface="Proxima Nova"/>
              <a:ea typeface="Proxima Nova"/>
              <a:cs typeface="Proxima Nova"/>
              <a:sym typeface="Proxima Nova"/>
            </a:endParaRPr>
          </a:p>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Stacking</a:t>
            </a:r>
            <a:endParaRPr b="0" i="0" sz="2400" u="none" cap="none" strike="noStrike">
              <a:solidFill>
                <a:srgbClr val="525252"/>
              </a:solidFill>
              <a:latin typeface="Proxima Nova"/>
              <a:ea typeface="Proxima Nova"/>
              <a:cs typeface="Proxima Nova"/>
              <a:sym typeface="Proxima Nova"/>
            </a:endParaRPr>
          </a:p>
        </p:txBody>
      </p:sp>
      <p:sp>
        <p:nvSpPr>
          <p:cNvPr id="819" name="Google Shape;819;p72"/>
          <p:cNvSpPr/>
          <p:nvPr/>
        </p:nvSpPr>
        <p:spPr>
          <a:xfrm>
            <a:off x="13298138" y="3842458"/>
            <a:ext cx="1647900" cy="831300"/>
          </a:xfrm>
          <a:prstGeom prst="rect">
            <a:avLst/>
          </a:prstGeom>
          <a:noFill/>
          <a:ln>
            <a:noFill/>
          </a:ln>
        </p:spPr>
        <p:txBody>
          <a:bodyPr anchorCtr="0" anchor="t" bIns="45725" lIns="91400" spcFirstLastPara="1" rIns="91400" wrap="square" tIns="45725">
            <a:noAutofit/>
          </a:bodyPr>
          <a:lstStyle/>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10G SFP+</a:t>
            </a:r>
            <a:endParaRPr b="0" i="0" sz="1300" u="none" cap="none" strike="noStrike">
              <a:solidFill>
                <a:schemeClr val="dk1"/>
              </a:solidFill>
              <a:latin typeface="Proxima Nova"/>
              <a:ea typeface="Proxima Nova"/>
              <a:cs typeface="Proxima Nova"/>
              <a:sym typeface="Proxima Nova"/>
            </a:endParaRPr>
          </a:p>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Uplinks</a:t>
            </a:r>
            <a:endParaRPr b="0" i="0" sz="1300" u="none" cap="none" strike="noStrike">
              <a:solidFill>
                <a:schemeClr val="dk1"/>
              </a:solidFill>
              <a:latin typeface="Proxima Nova"/>
              <a:ea typeface="Proxima Nova"/>
              <a:cs typeface="Proxima Nova"/>
              <a:sym typeface="Proxima Nova"/>
            </a:endParaRPr>
          </a:p>
        </p:txBody>
      </p:sp>
      <p:sp>
        <p:nvSpPr>
          <p:cNvPr id="820" name="Google Shape;820;p72"/>
          <p:cNvSpPr/>
          <p:nvPr/>
        </p:nvSpPr>
        <p:spPr>
          <a:xfrm>
            <a:off x="18885720" y="3842458"/>
            <a:ext cx="1348800" cy="831300"/>
          </a:xfrm>
          <a:prstGeom prst="rect">
            <a:avLst/>
          </a:prstGeom>
          <a:noFill/>
          <a:ln>
            <a:noFill/>
          </a:ln>
        </p:spPr>
        <p:txBody>
          <a:bodyPr anchorCtr="0" anchor="t" bIns="45725" lIns="91400" spcFirstLastPara="1" rIns="91400" wrap="square" tIns="45725">
            <a:noAutofit/>
          </a:bodyPr>
          <a:lstStyle/>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Modular</a:t>
            </a:r>
            <a:endParaRPr b="0" i="0" sz="1300" u="none" cap="none" strike="noStrike">
              <a:solidFill>
                <a:schemeClr val="dk1"/>
              </a:solidFill>
              <a:latin typeface="Proxima Nova"/>
              <a:ea typeface="Proxima Nova"/>
              <a:cs typeface="Proxima Nova"/>
              <a:sym typeface="Proxima Nova"/>
            </a:endParaRPr>
          </a:p>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Power</a:t>
            </a:r>
            <a:endParaRPr b="0" i="0" sz="1300" u="none" cap="none" strike="noStrike">
              <a:solidFill>
                <a:schemeClr val="dk1"/>
              </a:solidFill>
              <a:latin typeface="Proxima Nova"/>
              <a:ea typeface="Proxima Nova"/>
              <a:cs typeface="Proxima Nova"/>
              <a:sym typeface="Proxima Nova"/>
            </a:endParaRPr>
          </a:p>
        </p:txBody>
      </p:sp>
      <p:pic>
        <p:nvPicPr>
          <p:cNvPr id="821" name="Google Shape;821;p72"/>
          <p:cNvPicPr preferRelativeResize="0"/>
          <p:nvPr/>
        </p:nvPicPr>
        <p:blipFill rotWithShape="1">
          <a:blip r:embed="rId7">
            <a:alphaModFix/>
          </a:blip>
          <a:srcRect b="0" l="0" r="0" t="0"/>
          <a:stretch/>
        </p:blipFill>
        <p:spPr>
          <a:xfrm>
            <a:off x="13692911" y="2999799"/>
            <a:ext cx="777006" cy="777006"/>
          </a:xfrm>
          <a:prstGeom prst="rect">
            <a:avLst/>
          </a:prstGeom>
          <a:noFill/>
          <a:ln>
            <a:noFill/>
          </a:ln>
        </p:spPr>
      </p:pic>
      <p:grpSp>
        <p:nvGrpSpPr>
          <p:cNvPr id="822" name="Google Shape;822;p72"/>
          <p:cNvGrpSpPr/>
          <p:nvPr/>
        </p:nvGrpSpPr>
        <p:grpSpPr>
          <a:xfrm>
            <a:off x="15471996" y="3113349"/>
            <a:ext cx="831020" cy="572731"/>
            <a:chOff x="15867527" y="2823882"/>
            <a:chExt cx="968103" cy="838920"/>
          </a:xfrm>
        </p:grpSpPr>
        <p:sp>
          <p:nvSpPr>
            <p:cNvPr id="823" name="Google Shape;823;p72"/>
            <p:cNvSpPr/>
            <p:nvPr/>
          </p:nvSpPr>
          <p:spPr>
            <a:xfrm>
              <a:off x="15867530" y="2823882"/>
              <a:ext cx="968100" cy="215100"/>
            </a:xfrm>
            <a:prstGeom prst="roundRect">
              <a:avLst>
                <a:gd fmla="val 16667" name="adj"/>
              </a:avLst>
            </a:prstGeom>
            <a:noFill/>
            <a:ln cap="flat" cmpd="sng" w="9525">
              <a:solidFill>
                <a:srgbClr val="7B7B7B"/>
              </a:solidFill>
              <a:prstDash val="solid"/>
              <a:miter lim="800000"/>
              <a:headEnd len="sm" w="sm" type="none"/>
              <a:tailEnd len="sm" w="sm" type="none"/>
            </a:ln>
          </p:spPr>
          <p:txBody>
            <a:bodyPr anchorCtr="0" anchor="ctr" bIns="45725" lIns="91400" spcFirstLastPara="1" rIns="91400" wrap="square" tIns="45725">
              <a:noAutofit/>
            </a:bodyPr>
            <a:lstStyle/>
            <a:p>
              <a:pPr indent="0" lvl="0" marL="0" marR="0" rtl="0" algn="ctr">
                <a:spcBef>
                  <a:spcPts val="0"/>
                </a:spcBef>
                <a:spcAft>
                  <a:spcPts val="0"/>
                </a:spcAft>
                <a:buClr>
                  <a:schemeClr val="dk1"/>
                </a:buClr>
                <a:buSzPts val="1900"/>
                <a:buFont typeface="Proxima Nova"/>
                <a:buNone/>
              </a:pPr>
              <a:r>
                <a:t/>
              </a:r>
              <a:endParaRPr sz="1900">
                <a:solidFill>
                  <a:schemeClr val="lt1"/>
                </a:solidFill>
                <a:latin typeface="Arial"/>
                <a:ea typeface="Arial"/>
                <a:cs typeface="Arial"/>
                <a:sym typeface="Arial"/>
              </a:endParaRPr>
            </a:p>
          </p:txBody>
        </p:sp>
        <p:sp>
          <p:nvSpPr>
            <p:cNvPr id="824" name="Google Shape;824;p72"/>
            <p:cNvSpPr/>
            <p:nvPr/>
          </p:nvSpPr>
          <p:spPr>
            <a:xfrm>
              <a:off x="15867528" y="3136446"/>
              <a:ext cx="968100" cy="215100"/>
            </a:xfrm>
            <a:prstGeom prst="roundRect">
              <a:avLst>
                <a:gd fmla="val 16667" name="adj"/>
              </a:avLst>
            </a:prstGeom>
            <a:noFill/>
            <a:ln cap="flat" cmpd="sng" w="9525">
              <a:solidFill>
                <a:srgbClr val="7B7B7B"/>
              </a:solidFill>
              <a:prstDash val="solid"/>
              <a:miter lim="800000"/>
              <a:headEnd len="sm" w="sm" type="none"/>
              <a:tailEnd len="sm" w="sm" type="none"/>
            </a:ln>
          </p:spPr>
          <p:txBody>
            <a:bodyPr anchorCtr="0" anchor="ctr" bIns="45725" lIns="91400" spcFirstLastPara="1" rIns="91400" wrap="square" tIns="45725">
              <a:noAutofit/>
            </a:bodyPr>
            <a:lstStyle/>
            <a:p>
              <a:pPr indent="0" lvl="0" marL="0" marR="0" rtl="0" algn="ctr">
                <a:spcBef>
                  <a:spcPts val="0"/>
                </a:spcBef>
                <a:spcAft>
                  <a:spcPts val="0"/>
                </a:spcAft>
                <a:buClr>
                  <a:schemeClr val="dk1"/>
                </a:buClr>
                <a:buSzPts val="1900"/>
                <a:buFont typeface="Proxima Nova"/>
                <a:buNone/>
              </a:pPr>
              <a:r>
                <a:t/>
              </a:r>
              <a:endParaRPr sz="1900">
                <a:solidFill>
                  <a:schemeClr val="lt1"/>
                </a:solidFill>
                <a:latin typeface="Arial"/>
                <a:ea typeface="Arial"/>
                <a:cs typeface="Arial"/>
                <a:sym typeface="Arial"/>
              </a:endParaRPr>
            </a:p>
          </p:txBody>
        </p:sp>
        <p:sp>
          <p:nvSpPr>
            <p:cNvPr id="825" name="Google Shape;825;p72"/>
            <p:cNvSpPr/>
            <p:nvPr/>
          </p:nvSpPr>
          <p:spPr>
            <a:xfrm>
              <a:off x="15867527" y="3447702"/>
              <a:ext cx="968100" cy="215100"/>
            </a:xfrm>
            <a:prstGeom prst="roundRect">
              <a:avLst>
                <a:gd fmla="val 16667" name="adj"/>
              </a:avLst>
            </a:prstGeom>
            <a:noFill/>
            <a:ln cap="flat" cmpd="sng" w="9525">
              <a:solidFill>
                <a:srgbClr val="7B7B7B"/>
              </a:solidFill>
              <a:prstDash val="solid"/>
              <a:miter lim="800000"/>
              <a:headEnd len="sm" w="sm" type="none"/>
              <a:tailEnd len="sm" w="sm" type="none"/>
            </a:ln>
          </p:spPr>
          <p:txBody>
            <a:bodyPr anchorCtr="0" anchor="ctr" bIns="45725" lIns="91400" spcFirstLastPara="1" rIns="91400" wrap="square" tIns="45725">
              <a:noAutofit/>
            </a:bodyPr>
            <a:lstStyle/>
            <a:p>
              <a:pPr indent="0" lvl="0" marL="0" marR="0" rtl="0" algn="ctr">
                <a:spcBef>
                  <a:spcPts val="0"/>
                </a:spcBef>
                <a:spcAft>
                  <a:spcPts val="0"/>
                </a:spcAft>
                <a:buClr>
                  <a:schemeClr val="dk1"/>
                </a:buClr>
                <a:buSzPts val="1900"/>
                <a:buFont typeface="Proxima Nova"/>
                <a:buNone/>
              </a:pPr>
              <a:r>
                <a:t/>
              </a:r>
              <a:endParaRPr sz="1900">
                <a:solidFill>
                  <a:schemeClr val="lt1"/>
                </a:solidFill>
                <a:latin typeface="Arial"/>
                <a:ea typeface="Arial"/>
                <a:cs typeface="Arial"/>
                <a:sym typeface="Arial"/>
              </a:endParaRPr>
            </a:p>
          </p:txBody>
        </p:sp>
      </p:grpSp>
      <p:pic>
        <p:nvPicPr>
          <p:cNvPr id="826" name="Google Shape;826;p72"/>
          <p:cNvPicPr preferRelativeResize="0"/>
          <p:nvPr/>
        </p:nvPicPr>
        <p:blipFill rotWithShape="1">
          <a:blip r:embed="rId8">
            <a:alphaModFix/>
          </a:blip>
          <a:srcRect b="0" l="0" r="0" t="0"/>
          <a:stretch/>
        </p:blipFill>
        <p:spPr>
          <a:xfrm>
            <a:off x="19101203" y="2953879"/>
            <a:ext cx="983142" cy="983142"/>
          </a:xfrm>
          <a:prstGeom prst="rect">
            <a:avLst/>
          </a:prstGeom>
          <a:noFill/>
          <a:ln>
            <a:noFill/>
          </a:ln>
        </p:spPr>
      </p:pic>
      <p:sp>
        <p:nvSpPr>
          <p:cNvPr id="827" name="Google Shape;827;p72"/>
          <p:cNvSpPr/>
          <p:nvPr/>
        </p:nvSpPr>
        <p:spPr>
          <a:xfrm>
            <a:off x="16908859" y="3842458"/>
            <a:ext cx="1725600" cy="1200000"/>
          </a:xfrm>
          <a:prstGeom prst="rect">
            <a:avLst/>
          </a:prstGeom>
          <a:noFill/>
          <a:ln>
            <a:noFill/>
          </a:ln>
        </p:spPr>
        <p:txBody>
          <a:bodyPr anchorCtr="0" anchor="t" bIns="45725" lIns="91400" spcFirstLastPara="1" rIns="91400" wrap="square" tIns="45725">
            <a:noAutofit/>
          </a:bodyPr>
          <a:lstStyle/>
          <a:p>
            <a:pPr indent="0" lvl="1" marL="38100" marR="0" rtl="0" algn="ctr">
              <a:spcBef>
                <a:spcPts val="0"/>
              </a:spcBef>
              <a:spcAft>
                <a:spcPts val="0"/>
              </a:spcAft>
              <a:buClr>
                <a:srgbClr val="525252"/>
              </a:buClr>
              <a:buSzPts val="2100"/>
              <a:buFont typeface="Proxima Nova"/>
              <a:buNone/>
            </a:pPr>
            <a:r>
              <a:rPr b="0" i="0" lang="en-US" sz="2100" u="none" cap="none" strike="noStrike">
                <a:solidFill>
                  <a:srgbClr val="525252"/>
                </a:solidFill>
                <a:latin typeface="Proxima Nova"/>
                <a:ea typeface="Proxima Nova"/>
                <a:cs typeface="Proxima Nova"/>
                <a:sym typeface="Proxima Nova"/>
              </a:rPr>
              <a:t>Highly </a:t>
            </a:r>
            <a:endParaRPr b="0" i="0" sz="2100" u="none" cap="none" strike="noStrike">
              <a:solidFill>
                <a:schemeClr val="dk1"/>
              </a:solidFill>
              <a:latin typeface="Proxima Nova"/>
              <a:ea typeface="Proxima Nova"/>
              <a:cs typeface="Proxima Nova"/>
              <a:sym typeface="Proxima Nova"/>
            </a:endParaRPr>
          </a:p>
          <a:p>
            <a:pPr indent="0" lvl="1" marL="38100" marR="0" rtl="0" algn="ctr">
              <a:spcBef>
                <a:spcPts val="0"/>
              </a:spcBef>
              <a:spcAft>
                <a:spcPts val="0"/>
              </a:spcAft>
              <a:buClr>
                <a:srgbClr val="525252"/>
              </a:buClr>
              <a:buSzPts val="2100"/>
              <a:buFont typeface="Proxima Nova"/>
              <a:buNone/>
            </a:pPr>
            <a:r>
              <a:rPr b="0" i="0" lang="en-US" sz="2100" u="none" cap="none" strike="noStrike">
                <a:solidFill>
                  <a:srgbClr val="525252"/>
                </a:solidFill>
                <a:latin typeface="Proxima Nova"/>
                <a:ea typeface="Proxima Nova"/>
                <a:cs typeface="Proxima Nova"/>
                <a:sym typeface="Proxima Nova"/>
              </a:rPr>
              <a:t>Scalable </a:t>
            </a:r>
            <a:endParaRPr b="0" i="0" sz="2100" u="none" cap="none" strike="noStrike">
              <a:solidFill>
                <a:schemeClr val="dk1"/>
              </a:solidFill>
              <a:latin typeface="Proxima Nova"/>
              <a:ea typeface="Proxima Nova"/>
              <a:cs typeface="Proxima Nova"/>
              <a:sym typeface="Proxima Nova"/>
            </a:endParaRPr>
          </a:p>
          <a:p>
            <a:pPr indent="0" lvl="1" marL="38100" marR="0" rtl="0" algn="ctr">
              <a:spcBef>
                <a:spcPts val="0"/>
              </a:spcBef>
              <a:spcAft>
                <a:spcPts val="0"/>
              </a:spcAft>
              <a:buClr>
                <a:srgbClr val="525252"/>
              </a:buClr>
              <a:buSzPts val="2100"/>
              <a:buFont typeface="Proxima Nova"/>
              <a:buNone/>
            </a:pPr>
            <a:r>
              <a:rPr b="0" i="0" lang="en-US" sz="2100" u="none" cap="none" strike="noStrike">
                <a:solidFill>
                  <a:srgbClr val="525252"/>
                </a:solidFill>
                <a:latin typeface="Proxima Nova"/>
                <a:ea typeface="Proxima Nova"/>
                <a:cs typeface="Proxima Nova"/>
                <a:sym typeface="Proxima Nova"/>
              </a:rPr>
              <a:t>L3 Routing</a:t>
            </a:r>
            <a:endParaRPr b="0" i="0" sz="2100" u="none" cap="none" strike="noStrike">
              <a:solidFill>
                <a:schemeClr val="dk1"/>
              </a:solidFill>
              <a:latin typeface="Proxima Nova"/>
              <a:ea typeface="Proxima Nova"/>
              <a:cs typeface="Proxima Nova"/>
              <a:sym typeface="Proxima Nova"/>
            </a:endParaRPr>
          </a:p>
        </p:txBody>
      </p:sp>
      <p:grpSp>
        <p:nvGrpSpPr>
          <p:cNvPr id="828" name="Google Shape;828;p72"/>
          <p:cNvGrpSpPr/>
          <p:nvPr/>
        </p:nvGrpSpPr>
        <p:grpSpPr>
          <a:xfrm>
            <a:off x="17274383" y="2959938"/>
            <a:ext cx="943864" cy="943864"/>
            <a:chOff x="18714877" y="7942128"/>
            <a:chExt cx="943864" cy="943864"/>
          </a:xfrm>
        </p:grpSpPr>
        <p:pic>
          <p:nvPicPr>
            <p:cNvPr id="829" name="Google Shape;829;p72"/>
            <p:cNvPicPr preferRelativeResize="0"/>
            <p:nvPr/>
          </p:nvPicPr>
          <p:blipFill rotWithShape="1">
            <a:blip r:embed="rId9">
              <a:alphaModFix/>
            </a:blip>
            <a:srcRect b="0" l="0" r="0" t="0"/>
            <a:stretch/>
          </p:blipFill>
          <p:spPr>
            <a:xfrm>
              <a:off x="18714877" y="7942128"/>
              <a:ext cx="943864" cy="943864"/>
            </a:xfrm>
            <a:prstGeom prst="rect">
              <a:avLst/>
            </a:prstGeom>
            <a:noFill/>
            <a:ln>
              <a:noFill/>
            </a:ln>
          </p:spPr>
        </p:pic>
        <p:sp>
          <p:nvSpPr>
            <p:cNvPr id="830" name="Google Shape;830;p72"/>
            <p:cNvSpPr/>
            <p:nvPr/>
          </p:nvSpPr>
          <p:spPr>
            <a:xfrm>
              <a:off x="18811844" y="8135437"/>
              <a:ext cx="766500" cy="523200"/>
            </a:xfrm>
            <a:prstGeom prst="rect">
              <a:avLst/>
            </a:prstGeom>
            <a:noFill/>
            <a:ln>
              <a:noFill/>
            </a:ln>
          </p:spPr>
          <p:txBody>
            <a:bodyPr anchorCtr="0" anchor="t" bIns="45725" lIns="91400" spcFirstLastPara="1" rIns="91400" wrap="square" tIns="45725">
              <a:noAutofit/>
            </a:bodyPr>
            <a:lstStyle/>
            <a:p>
              <a:pPr indent="0" lvl="1" marL="38100" marR="0" rtl="0" algn="ctr">
                <a:spcBef>
                  <a:spcPts val="0"/>
                </a:spcBef>
                <a:spcAft>
                  <a:spcPts val="0"/>
                </a:spcAft>
                <a:buClr>
                  <a:srgbClr val="7F7F7F"/>
                </a:buClr>
                <a:buSzPts val="2900"/>
                <a:buFont typeface="Arial"/>
                <a:buNone/>
              </a:pPr>
              <a:r>
                <a:rPr b="0" i="0" lang="en-US" sz="2900" u="none" cap="none" strike="noStrike">
                  <a:solidFill>
                    <a:srgbClr val="7F7F7F"/>
                  </a:solidFill>
                  <a:latin typeface="Arial"/>
                  <a:ea typeface="Arial"/>
                  <a:cs typeface="Arial"/>
                  <a:sym typeface="Arial"/>
                </a:rPr>
                <a:t>L3</a:t>
              </a:r>
              <a:r>
                <a:rPr b="0" baseline="30000" i="0" lang="en-US" sz="2900" u="none" cap="none" strike="noStrike">
                  <a:solidFill>
                    <a:srgbClr val="7F7F7F"/>
                  </a:solidFill>
                  <a:latin typeface="Arial"/>
                  <a:ea typeface="Arial"/>
                  <a:cs typeface="Arial"/>
                  <a:sym typeface="Arial"/>
                </a:rPr>
                <a:t>+</a:t>
              </a:r>
              <a:endParaRPr b="0" baseline="30000" i="0" sz="3200" u="none" cap="none" strike="noStrike">
                <a:solidFill>
                  <a:srgbClr val="7F7F7F"/>
                </a:solidFill>
                <a:latin typeface="Arial"/>
                <a:ea typeface="Arial"/>
                <a:cs typeface="Arial"/>
                <a:sym typeface="Arial"/>
              </a:endParaRPr>
            </a:p>
          </p:txBody>
        </p:sp>
      </p:grpSp>
      <p:cxnSp>
        <p:nvCxnSpPr>
          <p:cNvPr id="831" name="Google Shape;831;p72"/>
          <p:cNvCxnSpPr/>
          <p:nvPr/>
        </p:nvCxnSpPr>
        <p:spPr>
          <a:xfrm>
            <a:off x="18635659" y="3071434"/>
            <a:ext cx="0" cy="822300"/>
          </a:xfrm>
          <a:prstGeom prst="straightConnector1">
            <a:avLst/>
          </a:prstGeom>
          <a:noFill/>
          <a:ln cap="flat" cmpd="sng" w="9525">
            <a:solidFill>
              <a:srgbClr val="BFBFBF"/>
            </a:solidFill>
            <a:prstDash val="dot"/>
            <a:miter lim="800000"/>
            <a:headEnd len="sm" w="sm" type="none"/>
            <a:tailEnd len="sm" w="sm" type="none"/>
          </a:ln>
        </p:spPr>
      </p:cxnSp>
      <p:cxnSp>
        <p:nvCxnSpPr>
          <p:cNvPr id="832" name="Google Shape;832;p72"/>
          <p:cNvCxnSpPr/>
          <p:nvPr/>
        </p:nvCxnSpPr>
        <p:spPr>
          <a:xfrm>
            <a:off x="16829284" y="3062464"/>
            <a:ext cx="0" cy="822300"/>
          </a:xfrm>
          <a:prstGeom prst="straightConnector1">
            <a:avLst/>
          </a:prstGeom>
          <a:noFill/>
          <a:ln cap="flat" cmpd="sng" w="9525">
            <a:solidFill>
              <a:srgbClr val="BFBFBF"/>
            </a:solidFill>
            <a:prstDash val="dot"/>
            <a:miter lim="800000"/>
            <a:headEnd len="sm" w="sm" type="none"/>
            <a:tailEnd len="sm" w="sm" type="none"/>
          </a:ln>
        </p:spPr>
      </p:cxnSp>
      <p:cxnSp>
        <p:nvCxnSpPr>
          <p:cNvPr id="833" name="Google Shape;833;p72"/>
          <p:cNvCxnSpPr/>
          <p:nvPr/>
        </p:nvCxnSpPr>
        <p:spPr>
          <a:xfrm>
            <a:off x="15018164" y="3053830"/>
            <a:ext cx="0" cy="822300"/>
          </a:xfrm>
          <a:prstGeom prst="straightConnector1">
            <a:avLst/>
          </a:prstGeom>
          <a:noFill/>
          <a:ln cap="flat" cmpd="sng" w="9525">
            <a:solidFill>
              <a:srgbClr val="BFBFBF"/>
            </a:solidFill>
            <a:prstDash val="dot"/>
            <a:miter lim="800000"/>
            <a:headEnd len="sm" w="sm" type="none"/>
            <a:tailEnd len="sm" w="sm" type="none"/>
          </a:ln>
        </p:spPr>
      </p:cxnSp>
      <p:cxnSp>
        <p:nvCxnSpPr>
          <p:cNvPr id="834" name="Google Shape;834;p72"/>
          <p:cNvCxnSpPr/>
          <p:nvPr/>
        </p:nvCxnSpPr>
        <p:spPr>
          <a:xfrm>
            <a:off x="20406880" y="3128090"/>
            <a:ext cx="0" cy="822300"/>
          </a:xfrm>
          <a:prstGeom prst="straightConnector1">
            <a:avLst/>
          </a:prstGeom>
          <a:noFill/>
          <a:ln cap="flat" cmpd="sng" w="9525">
            <a:solidFill>
              <a:srgbClr val="BFBFBF"/>
            </a:solidFill>
            <a:prstDash val="dot"/>
            <a:miter lim="800000"/>
            <a:headEnd len="sm" w="sm" type="none"/>
            <a:tailEnd len="sm" w="sm" type="none"/>
          </a:ln>
        </p:spPr>
      </p:cxnSp>
      <p:sp>
        <p:nvSpPr>
          <p:cNvPr id="835" name="Google Shape;835;p72"/>
          <p:cNvSpPr/>
          <p:nvPr/>
        </p:nvSpPr>
        <p:spPr>
          <a:xfrm>
            <a:off x="11418221" y="6454735"/>
            <a:ext cx="1647900" cy="831300"/>
          </a:xfrm>
          <a:prstGeom prst="rect">
            <a:avLst/>
          </a:prstGeom>
          <a:noFill/>
          <a:ln>
            <a:noFill/>
          </a:ln>
        </p:spPr>
        <p:txBody>
          <a:bodyPr anchorCtr="0" anchor="t" bIns="45725" lIns="91400" spcFirstLastPara="1" rIns="91400" wrap="square" tIns="45725">
            <a:noAutofit/>
          </a:bodyPr>
          <a:lstStyle/>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10G SFP+</a:t>
            </a:r>
            <a:endParaRPr b="0" i="0" sz="1300" u="none" cap="none" strike="noStrike">
              <a:solidFill>
                <a:schemeClr val="dk1"/>
              </a:solidFill>
              <a:latin typeface="Proxima Nova"/>
              <a:ea typeface="Proxima Nova"/>
              <a:cs typeface="Proxima Nova"/>
              <a:sym typeface="Proxima Nova"/>
            </a:endParaRPr>
          </a:p>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links</a:t>
            </a:r>
            <a:endParaRPr b="0" i="0" sz="1300" u="none" cap="none" strike="noStrike">
              <a:solidFill>
                <a:schemeClr val="dk1"/>
              </a:solidFill>
              <a:latin typeface="Proxima Nova"/>
              <a:ea typeface="Proxima Nova"/>
              <a:cs typeface="Proxima Nova"/>
              <a:sym typeface="Proxima Nova"/>
            </a:endParaRPr>
          </a:p>
        </p:txBody>
      </p:sp>
      <p:pic>
        <p:nvPicPr>
          <p:cNvPr id="836" name="Google Shape;836;p72"/>
          <p:cNvPicPr preferRelativeResize="0"/>
          <p:nvPr/>
        </p:nvPicPr>
        <p:blipFill rotWithShape="1">
          <a:blip r:embed="rId10">
            <a:alphaModFix amt="50000"/>
          </a:blip>
          <a:srcRect b="0" l="0" r="0" t="0"/>
          <a:stretch/>
        </p:blipFill>
        <p:spPr>
          <a:xfrm>
            <a:off x="19293520" y="5795095"/>
            <a:ext cx="631007" cy="631007"/>
          </a:xfrm>
          <a:prstGeom prst="rect">
            <a:avLst/>
          </a:prstGeom>
          <a:noFill/>
          <a:ln>
            <a:noFill/>
          </a:ln>
        </p:spPr>
      </p:pic>
      <p:pic>
        <p:nvPicPr>
          <p:cNvPr id="837" name="Google Shape;837;p72"/>
          <p:cNvPicPr preferRelativeResize="0"/>
          <p:nvPr/>
        </p:nvPicPr>
        <p:blipFill rotWithShape="1">
          <a:blip r:embed="rId11">
            <a:alphaModFix amt="70000"/>
          </a:blip>
          <a:srcRect b="0" l="0" r="0" t="0"/>
          <a:stretch/>
        </p:blipFill>
        <p:spPr>
          <a:xfrm>
            <a:off x="11858055" y="5658620"/>
            <a:ext cx="837565" cy="837565"/>
          </a:xfrm>
          <a:prstGeom prst="rect">
            <a:avLst/>
          </a:prstGeom>
          <a:noFill/>
          <a:ln>
            <a:noFill/>
          </a:ln>
        </p:spPr>
      </p:pic>
      <p:cxnSp>
        <p:nvCxnSpPr>
          <p:cNvPr id="838" name="Google Shape;838;p72"/>
          <p:cNvCxnSpPr/>
          <p:nvPr/>
        </p:nvCxnSpPr>
        <p:spPr>
          <a:xfrm>
            <a:off x="13277852" y="5577605"/>
            <a:ext cx="0" cy="928800"/>
          </a:xfrm>
          <a:prstGeom prst="straightConnector1">
            <a:avLst/>
          </a:prstGeom>
          <a:noFill/>
          <a:ln cap="flat" cmpd="sng" w="9525">
            <a:solidFill>
              <a:srgbClr val="BFBFBF"/>
            </a:solidFill>
            <a:prstDash val="dot"/>
            <a:miter lim="800000"/>
            <a:headEnd len="sm" w="sm" type="none"/>
            <a:tailEnd len="sm" w="sm" type="none"/>
          </a:ln>
        </p:spPr>
      </p:cxnSp>
      <p:sp>
        <p:nvSpPr>
          <p:cNvPr id="839" name="Google Shape;839;p72"/>
          <p:cNvSpPr/>
          <p:nvPr/>
        </p:nvSpPr>
        <p:spPr>
          <a:xfrm>
            <a:off x="15253920" y="6454735"/>
            <a:ext cx="1419300" cy="1200000"/>
          </a:xfrm>
          <a:prstGeom prst="rect">
            <a:avLst/>
          </a:prstGeom>
          <a:noFill/>
          <a:ln>
            <a:noFill/>
          </a:ln>
        </p:spPr>
        <p:txBody>
          <a:bodyPr anchorCtr="0" anchor="t" bIns="45725" lIns="91400" spcFirstLastPara="1" rIns="91400" wrap="square" tIns="45725">
            <a:noAutofit/>
          </a:bodyPr>
          <a:lstStyle/>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160G </a:t>
            </a:r>
            <a:endParaRPr b="0" i="0" sz="1300" u="none" cap="none" strike="noStrike">
              <a:solidFill>
                <a:schemeClr val="dk1"/>
              </a:solidFill>
              <a:latin typeface="Proxima Nova"/>
              <a:ea typeface="Proxima Nova"/>
              <a:cs typeface="Proxima Nova"/>
              <a:sym typeface="Proxima Nova"/>
            </a:endParaRPr>
          </a:p>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Flexible</a:t>
            </a:r>
            <a:endParaRPr b="0" i="0" sz="2400" u="none" cap="none" strike="noStrike">
              <a:solidFill>
                <a:srgbClr val="525252"/>
              </a:solidFill>
              <a:latin typeface="Proxima Nova"/>
              <a:ea typeface="Proxima Nova"/>
              <a:cs typeface="Proxima Nova"/>
              <a:sym typeface="Proxima Nova"/>
            </a:endParaRPr>
          </a:p>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Stacking</a:t>
            </a:r>
            <a:endParaRPr b="0" i="0" sz="2400" u="none" cap="none" strike="noStrike">
              <a:solidFill>
                <a:srgbClr val="525252"/>
              </a:solidFill>
              <a:latin typeface="Proxima Nova"/>
              <a:ea typeface="Proxima Nova"/>
              <a:cs typeface="Proxima Nova"/>
              <a:sym typeface="Proxima Nova"/>
            </a:endParaRPr>
          </a:p>
        </p:txBody>
      </p:sp>
      <p:sp>
        <p:nvSpPr>
          <p:cNvPr id="840" name="Google Shape;840;p72"/>
          <p:cNvSpPr/>
          <p:nvPr/>
        </p:nvSpPr>
        <p:spPr>
          <a:xfrm>
            <a:off x="13257330" y="6454735"/>
            <a:ext cx="1882500" cy="831300"/>
          </a:xfrm>
          <a:prstGeom prst="rect">
            <a:avLst/>
          </a:prstGeom>
          <a:noFill/>
          <a:ln>
            <a:noFill/>
          </a:ln>
        </p:spPr>
        <p:txBody>
          <a:bodyPr anchorCtr="0" anchor="t" bIns="45725" lIns="91400" spcFirstLastPara="1" rIns="91400" wrap="square" tIns="45725">
            <a:noAutofit/>
          </a:bodyPr>
          <a:lstStyle/>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40G QSFP+</a:t>
            </a:r>
            <a:endParaRPr b="0" i="0" sz="1300" u="none" cap="none" strike="noStrike">
              <a:solidFill>
                <a:schemeClr val="dk1"/>
              </a:solidFill>
              <a:latin typeface="Proxima Nova"/>
              <a:ea typeface="Proxima Nova"/>
              <a:cs typeface="Proxima Nova"/>
              <a:sym typeface="Proxima Nova"/>
            </a:endParaRPr>
          </a:p>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Uplinks</a:t>
            </a:r>
            <a:endParaRPr b="0" i="0" sz="1300" u="none" cap="none" strike="noStrike">
              <a:solidFill>
                <a:schemeClr val="dk1"/>
              </a:solidFill>
              <a:latin typeface="Proxima Nova"/>
              <a:ea typeface="Proxima Nova"/>
              <a:cs typeface="Proxima Nova"/>
              <a:sym typeface="Proxima Nova"/>
            </a:endParaRPr>
          </a:p>
        </p:txBody>
      </p:sp>
      <p:sp>
        <p:nvSpPr>
          <p:cNvPr id="841" name="Google Shape;841;p72"/>
          <p:cNvSpPr/>
          <p:nvPr/>
        </p:nvSpPr>
        <p:spPr>
          <a:xfrm>
            <a:off x="19014033" y="6454735"/>
            <a:ext cx="1244100" cy="831300"/>
          </a:xfrm>
          <a:prstGeom prst="rect">
            <a:avLst/>
          </a:prstGeom>
          <a:noFill/>
          <a:ln>
            <a:noFill/>
          </a:ln>
        </p:spPr>
        <p:txBody>
          <a:bodyPr anchorCtr="0" anchor="t" bIns="45725" lIns="91400" spcFirstLastPara="1" rIns="91400" wrap="square" tIns="45725">
            <a:noAutofit/>
          </a:bodyPr>
          <a:lstStyle/>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Deeper</a:t>
            </a:r>
            <a:endParaRPr b="0" i="0" sz="1300" u="none" cap="none" strike="noStrike">
              <a:solidFill>
                <a:schemeClr val="dk1"/>
              </a:solidFill>
              <a:latin typeface="Proxima Nova"/>
              <a:ea typeface="Proxima Nova"/>
              <a:cs typeface="Proxima Nova"/>
              <a:sym typeface="Proxima Nova"/>
            </a:endParaRPr>
          </a:p>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Buffer</a:t>
            </a:r>
            <a:endParaRPr b="0" i="0" sz="2400" u="none" cap="none" strike="noStrike">
              <a:solidFill>
                <a:srgbClr val="525252"/>
              </a:solidFill>
              <a:latin typeface="Proxima Nova"/>
              <a:ea typeface="Proxima Nova"/>
              <a:cs typeface="Proxima Nova"/>
              <a:sym typeface="Proxima Nova"/>
            </a:endParaRPr>
          </a:p>
        </p:txBody>
      </p:sp>
      <p:pic>
        <p:nvPicPr>
          <p:cNvPr id="842" name="Google Shape;842;p72"/>
          <p:cNvPicPr preferRelativeResize="0"/>
          <p:nvPr/>
        </p:nvPicPr>
        <p:blipFill rotWithShape="1">
          <a:blip r:embed="rId7">
            <a:alphaModFix/>
          </a:blip>
          <a:srcRect b="0" l="0" r="0" t="0"/>
          <a:stretch/>
        </p:blipFill>
        <p:spPr>
          <a:xfrm>
            <a:off x="13769123" y="5612076"/>
            <a:ext cx="777006" cy="777006"/>
          </a:xfrm>
          <a:prstGeom prst="rect">
            <a:avLst/>
          </a:prstGeom>
          <a:noFill/>
          <a:ln>
            <a:noFill/>
          </a:ln>
        </p:spPr>
      </p:pic>
      <p:grpSp>
        <p:nvGrpSpPr>
          <p:cNvPr id="843" name="Google Shape;843;p72"/>
          <p:cNvGrpSpPr/>
          <p:nvPr/>
        </p:nvGrpSpPr>
        <p:grpSpPr>
          <a:xfrm>
            <a:off x="15480863" y="5725626"/>
            <a:ext cx="831020" cy="572731"/>
            <a:chOff x="15867527" y="2823882"/>
            <a:chExt cx="968103" cy="838920"/>
          </a:xfrm>
        </p:grpSpPr>
        <p:sp>
          <p:nvSpPr>
            <p:cNvPr id="844" name="Google Shape;844;p72"/>
            <p:cNvSpPr/>
            <p:nvPr/>
          </p:nvSpPr>
          <p:spPr>
            <a:xfrm>
              <a:off x="15867530" y="2823882"/>
              <a:ext cx="968100" cy="215100"/>
            </a:xfrm>
            <a:prstGeom prst="roundRect">
              <a:avLst>
                <a:gd fmla="val 16667" name="adj"/>
              </a:avLst>
            </a:prstGeom>
            <a:noFill/>
            <a:ln cap="flat" cmpd="sng" w="9525">
              <a:solidFill>
                <a:srgbClr val="7B7B7B"/>
              </a:solidFill>
              <a:prstDash val="solid"/>
              <a:miter lim="800000"/>
              <a:headEnd len="sm" w="sm" type="none"/>
              <a:tailEnd len="sm" w="sm" type="none"/>
            </a:ln>
          </p:spPr>
          <p:txBody>
            <a:bodyPr anchorCtr="0" anchor="ctr" bIns="45725" lIns="91400" spcFirstLastPara="1" rIns="91400" wrap="square" tIns="45725">
              <a:noAutofit/>
            </a:bodyPr>
            <a:lstStyle/>
            <a:p>
              <a:pPr indent="0" lvl="0" marL="0" marR="0" rtl="0" algn="ctr">
                <a:spcBef>
                  <a:spcPts val="0"/>
                </a:spcBef>
                <a:spcAft>
                  <a:spcPts val="0"/>
                </a:spcAft>
                <a:buClr>
                  <a:schemeClr val="dk1"/>
                </a:buClr>
                <a:buSzPts val="1900"/>
                <a:buFont typeface="Proxima Nova"/>
                <a:buNone/>
              </a:pPr>
              <a:r>
                <a:t/>
              </a:r>
              <a:endParaRPr sz="1900">
                <a:solidFill>
                  <a:schemeClr val="lt1"/>
                </a:solidFill>
                <a:latin typeface="Arial"/>
                <a:ea typeface="Arial"/>
                <a:cs typeface="Arial"/>
                <a:sym typeface="Arial"/>
              </a:endParaRPr>
            </a:p>
          </p:txBody>
        </p:sp>
        <p:sp>
          <p:nvSpPr>
            <p:cNvPr id="845" name="Google Shape;845;p72"/>
            <p:cNvSpPr/>
            <p:nvPr/>
          </p:nvSpPr>
          <p:spPr>
            <a:xfrm>
              <a:off x="15867528" y="3136446"/>
              <a:ext cx="968100" cy="215100"/>
            </a:xfrm>
            <a:prstGeom prst="roundRect">
              <a:avLst>
                <a:gd fmla="val 16667" name="adj"/>
              </a:avLst>
            </a:prstGeom>
            <a:noFill/>
            <a:ln cap="flat" cmpd="sng" w="9525">
              <a:solidFill>
                <a:srgbClr val="7B7B7B"/>
              </a:solidFill>
              <a:prstDash val="solid"/>
              <a:miter lim="800000"/>
              <a:headEnd len="sm" w="sm" type="none"/>
              <a:tailEnd len="sm" w="sm" type="none"/>
            </a:ln>
          </p:spPr>
          <p:txBody>
            <a:bodyPr anchorCtr="0" anchor="ctr" bIns="45725" lIns="91400" spcFirstLastPara="1" rIns="91400" wrap="square" tIns="45725">
              <a:noAutofit/>
            </a:bodyPr>
            <a:lstStyle/>
            <a:p>
              <a:pPr indent="0" lvl="0" marL="0" marR="0" rtl="0" algn="ctr">
                <a:spcBef>
                  <a:spcPts val="0"/>
                </a:spcBef>
                <a:spcAft>
                  <a:spcPts val="0"/>
                </a:spcAft>
                <a:buClr>
                  <a:schemeClr val="dk1"/>
                </a:buClr>
                <a:buSzPts val="1900"/>
                <a:buFont typeface="Proxima Nova"/>
                <a:buNone/>
              </a:pPr>
              <a:r>
                <a:t/>
              </a:r>
              <a:endParaRPr sz="1900">
                <a:solidFill>
                  <a:schemeClr val="lt1"/>
                </a:solidFill>
                <a:latin typeface="Arial"/>
                <a:ea typeface="Arial"/>
                <a:cs typeface="Arial"/>
                <a:sym typeface="Arial"/>
              </a:endParaRPr>
            </a:p>
          </p:txBody>
        </p:sp>
        <p:sp>
          <p:nvSpPr>
            <p:cNvPr id="846" name="Google Shape;846;p72"/>
            <p:cNvSpPr/>
            <p:nvPr/>
          </p:nvSpPr>
          <p:spPr>
            <a:xfrm>
              <a:off x="15867527" y="3447702"/>
              <a:ext cx="968100" cy="215100"/>
            </a:xfrm>
            <a:prstGeom prst="roundRect">
              <a:avLst>
                <a:gd fmla="val 16667" name="adj"/>
              </a:avLst>
            </a:prstGeom>
            <a:noFill/>
            <a:ln cap="flat" cmpd="sng" w="9525">
              <a:solidFill>
                <a:srgbClr val="7B7B7B"/>
              </a:solidFill>
              <a:prstDash val="solid"/>
              <a:miter lim="800000"/>
              <a:headEnd len="sm" w="sm" type="none"/>
              <a:tailEnd len="sm" w="sm" type="none"/>
            </a:ln>
          </p:spPr>
          <p:txBody>
            <a:bodyPr anchorCtr="0" anchor="ctr" bIns="45725" lIns="91400" spcFirstLastPara="1" rIns="91400" wrap="square" tIns="45725">
              <a:noAutofit/>
            </a:bodyPr>
            <a:lstStyle/>
            <a:p>
              <a:pPr indent="0" lvl="0" marL="0" marR="0" rtl="0" algn="ctr">
                <a:spcBef>
                  <a:spcPts val="0"/>
                </a:spcBef>
                <a:spcAft>
                  <a:spcPts val="0"/>
                </a:spcAft>
                <a:buClr>
                  <a:schemeClr val="dk1"/>
                </a:buClr>
                <a:buSzPts val="1900"/>
                <a:buFont typeface="Proxima Nova"/>
                <a:buNone/>
              </a:pPr>
              <a:r>
                <a:t/>
              </a:r>
              <a:endParaRPr sz="1900">
                <a:solidFill>
                  <a:schemeClr val="lt1"/>
                </a:solidFill>
                <a:latin typeface="Arial"/>
                <a:ea typeface="Arial"/>
                <a:cs typeface="Arial"/>
                <a:sym typeface="Arial"/>
              </a:endParaRPr>
            </a:p>
          </p:txBody>
        </p:sp>
      </p:grpSp>
      <p:sp>
        <p:nvSpPr>
          <p:cNvPr id="847" name="Google Shape;847;p72"/>
          <p:cNvSpPr/>
          <p:nvPr/>
        </p:nvSpPr>
        <p:spPr>
          <a:xfrm>
            <a:off x="16985070" y="6454735"/>
            <a:ext cx="1725600" cy="1200000"/>
          </a:xfrm>
          <a:prstGeom prst="rect">
            <a:avLst/>
          </a:prstGeom>
          <a:noFill/>
          <a:ln>
            <a:noFill/>
          </a:ln>
        </p:spPr>
        <p:txBody>
          <a:bodyPr anchorCtr="0" anchor="t" bIns="45725" lIns="91400" spcFirstLastPara="1" rIns="91400" wrap="square" tIns="45725">
            <a:noAutofit/>
          </a:bodyPr>
          <a:lstStyle/>
          <a:p>
            <a:pPr indent="0" lvl="1" marL="38100" marR="0" rtl="0" algn="ctr">
              <a:spcBef>
                <a:spcPts val="0"/>
              </a:spcBef>
              <a:spcAft>
                <a:spcPts val="0"/>
              </a:spcAft>
              <a:buClr>
                <a:srgbClr val="525252"/>
              </a:buClr>
              <a:buSzPts val="2100"/>
              <a:buFont typeface="Proxima Nova"/>
              <a:buNone/>
            </a:pPr>
            <a:r>
              <a:rPr b="0" i="0" lang="en-US" sz="2100" u="none" cap="none" strike="noStrike">
                <a:solidFill>
                  <a:srgbClr val="525252"/>
                </a:solidFill>
                <a:latin typeface="Proxima Nova"/>
                <a:ea typeface="Proxima Nova"/>
                <a:cs typeface="Proxima Nova"/>
                <a:sym typeface="Proxima Nova"/>
              </a:rPr>
              <a:t>Highly </a:t>
            </a:r>
            <a:endParaRPr b="0" i="0" sz="2100" u="none" cap="none" strike="noStrike">
              <a:solidFill>
                <a:schemeClr val="dk1"/>
              </a:solidFill>
              <a:latin typeface="Proxima Nova"/>
              <a:ea typeface="Proxima Nova"/>
              <a:cs typeface="Proxima Nova"/>
              <a:sym typeface="Proxima Nova"/>
            </a:endParaRPr>
          </a:p>
          <a:p>
            <a:pPr indent="0" lvl="1" marL="38100" marR="0" rtl="0" algn="ctr">
              <a:spcBef>
                <a:spcPts val="0"/>
              </a:spcBef>
              <a:spcAft>
                <a:spcPts val="0"/>
              </a:spcAft>
              <a:buClr>
                <a:srgbClr val="525252"/>
              </a:buClr>
              <a:buSzPts val="2100"/>
              <a:buFont typeface="Proxima Nova"/>
              <a:buNone/>
            </a:pPr>
            <a:r>
              <a:rPr b="0" i="0" lang="en-US" sz="2100" u="none" cap="none" strike="noStrike">
                <a:solidFill>
                  <a:srgbClr val="525252"/>
                </a:solidFill>
                <a:latin typeface="Proxima Nova"/>
                <a:ea typeface="Proxima Nova"/>
                <a:cs typeface="Proxima Nova"/>
                <a:sym typeface="Proxima Nova"/>
              </a:rPr>
              <a:t>Scalable </a:t>
            </a:r>
            <a:endParaRPr b="0" i="0" sz="2100" u="none" cap="none" strike="noStrike">
              <a:solidFill>
                <a:schemeClr val="dk1"/>
              </a:solidFill>
              <a:latin typeface="Proxima Nova"/>
              <a:ea typeface="Proxima Nova"/>
              <a:cs typeface="Proxima Nova"/>
              <a:sym typeface="Proxima Nova"/>
            </a:endParaRPr>
          </a:p>
          <a:p>
            <a:pPr indent="0" lvl="1" marL="38100" marR="0" rtl="0" algn="ctr">
              <a:spcBef>
                <a:spcPts val="0"/>
              </a:spcBef>
              <a:spcAft>
                <a:spcPts val="0"/>
              </a:spcAft>
              <a:buClr>
                <a:srgbClr val="525252"/>
              </a:buClr>
              <a:buSzPts val="2100"/>
              <a:buFont typeface="Proxima Nova"/>
              <a:buNone/>
            </a:pPr>
            <a:r>
              <a:rPr b="0" i="0" lang="en-US" sz="2100" u="none" cap="none" strike="noStrike">
                <a:solidFill>
                  <a:srgbClr val="525252"/>
                </a:solidFill>
                <a:latin typeface="Proxima Nova"/>
                <a:ea typeface="Proxima Nova"/>
                <a:cs typeface="Proxima Nova"/>
                <a:sym typeface="Proxima Nova"/>
              </a:rPr>
              <a:t>L3 Routing</a:t>
            </a:r>
            <a:endParaRPr b="0" i="0" sz="2100" u="none" cap="none" strike="noStrike">
              <a:solidFill>
                <a:schemeClr val="dk1"/>
              </a:solidFill>
              <a:latin typeface="Proxima Nova"/>
              <a:ea typeface="Proxima Nova"/>
              <a:cs typeface="Proxima Nova"/>
              <a:sym typeface="Proxima Nova"/>
            </a:endParaRPr>
          </a:p>
        </p:txBody>
      </p:sp>
      <p:grpSp>
        <p:nvGrpSpPr>
          <p:cNvPr id="848" name="Google Shape;848;p72"/>
          <p:cNvGrpSpPr/>
          <p:nvPr/>
        </p:nvGrpSpPr>
        <p:grpSpPr>
          <a:xfrm>
            <a:off x="17350595" y="5572215"/>
            <a:ext cx="943864" cy="943864"/>
            <a:chOff x="18714877" y="7942128"/>
            <a:chExt cx="943864" cy="943864"/>
          </a:xfrm>
        </p:grpSpPr>
        <p:pic>
          <p:nvPicPr>
            <p:cNvPr id="849" name="Google Shape;849;p72"/>
            <p:cNvPicPr preferRelativeResize="0"/>
            <p:nvPr/>
          </p:nvPicPr>
          <p:blipFill rotWithShape="1">
            <a:blip r:embed="rId9">
              <a:alphaModFix/>
            </a:blip>
            <a:srcRect b="0" l="0" r="0" t="0"/>
            <a:stretch/>
          </p:blipFill>
          <p:spPr>
            <a:xfrm>
              <a:off x="18714877" y="7942128"/>
              <a:ext cx="943864" cy="943864"/>
            </a:xfrm>
            <a:prstGeom prst="rect">
              <a:avLst/>
            </a:prstGeom>
            <a:noFill/>
            <a:ln>
              <a:noFill/>
            </a:ln>
          </p:spPr>
        </p:pic>
        <p:sp>
          <p:nvSpPr>
            <p:cNvPr id="850" name="Google Shape;850;p72"/>
            <p:cNvSpPr/>
            <p:nvPr/>
          </p:nvSpPr>
          <p:spPr>
            <a:xfrm>
              <a:off x="18811844" y="8135437"/>
              <a:ext cx="766500" cy="523200"/>
            </a:xfrm>
            <a:prstGeom prst="rect">
              <a:avLst/>
            </a:prstGeom>
            <a:noFill/>
            <a:ln>
              <a:noFill/>
            </a:ln>
          </p:spPr>
          <p:txBody>
            <a:bodyPr anchorCtr="0" anchor="t" bIns="45725" lIns="91400" spcFirstLastPara="1" rIns="91400" wrap="square" tIns="45725">
              <a:noAutofit/>
            </a:bodyPr>
            <a:lstStyle/>
            <a:p>
              <a:pPr indent="0" lvl="1" marL="38100" marR="0" rtl="0" algn="ctr">
                <a:spcBef>
                  <a:spcPts val="0"/>
                </a:spcBef>
                <a:spcAft>
                  <a:spcPts val="0"/>
                </a:spcAft>
                <a:buClr>
                  <a:srgbClr val="7F7F7F"/>
                </a:buClr>
                <a:buSzPts val="2900"/>
                <a:buFont typeface="Arial"/>
                <a:buNone/>
              </a:pPr>
              <a:r>
                <a:rPr b="0" i="0" lang="en-US" sz="2900" u="none" cap="none" strike="noStrike">
                  <a:solidFill>
                    <a:srgbClr val="7F7F7F"/>
                  </a:solidFill>
                  <a:latin typeface="Arial"/>
                  <a:ea typeface="Arial"/>
                  <a:cs typeface="Arial"/>
                  <a:sym typeface="Arial"/>
                </a:rPr>
                <a:t>L3</a:t>
              </a:r>
              <a:r>
                <a:rPr b="0" baseline="30000" i="0" lang="en-US" sz="2900" u="none" cap="none" strike="noStrike">
                  <a:solidFill>
                    <a:srgbClr val="7F7F7F"/>
                  </a:solidFill>
                  <a:latin typeface="Arial"/>
                  <a:ea typeface="Arial"/>
                  <a:cs typeface="Arial"/>
                  <a:sym typeface="Arial"/>
                </a:rPr>
                <a:t>+</a:t>
              </a:r>
              <a:endParaRPr b="0" baseline="30000" i="0" sz="3200" u="none" cap="none" strike="noStrike">
                <a:solidFill>
                  <a:srgbClr val="7F7F7F"/>
                </a:solidFill>
                <a:latin typeface="Arial"/>
                <a:ea typeface="Arial"/>
                <a:cs typeface="Arial"/>
                <a:sym typeface="Arial"/>
              </a:endParaRPr>
            </a:p>
          </p:txBody>
        </p:sp>
      </p:grpSp>
      <p:cxnSp>
        <p:nvCxnSpPr>
          <p:cNvPr id="851" name="Google Shape;851;p72"/>
          <p:cNvCxnSpPr/>
          <p:nvPr/>
        </p:nvCxnSpPr>
        <p:spPr>
          <a:xfrm>
            <a:off x="18711870" y="5683711"/>
            <a:ext cx="0" cy="822300"/>
          </a:xfrm>
          <a:prstGeom prst="straightConnector1">
            <a:avLst/>
          </a:prstGeom>
          <a:noFill/>
          <a:ln cap="flat" cmpd="sng" w="9525">
            <a:solidFill>
              <a:srgbClr val="BFBFBF"/>
            </a:solidFill>
            <a:prstDash val="dot"/>
            <a:miter lim="800000"/>
            <a:headEnd len="sm" w="sm" type="none"/>
            <a:tailEnd len="sm" w="sm" type="none"/>
          </a:ln>
        </p:spPr>
      </p:cxnSp>
      <p:cxnSp>
        <p:nvCxnSpPr>
          <p:cNvPr id="852" name="Google Shape;852;p72"/>
          <p:cNvCxnSpPr/>
          <p:nvPr/>
        </p:nvCxnSpPr>
        <p:spPr>
          <a:xfrm>
            <a:off x="16905495" y="5674741"/>
            <a:ext cx="0" cy="822300"/>
          </a:xfrm>
          <a:prstGeom prst="straightConnector1">
            <a:avLst/>
          </a:prstGeom>
          <a:noFill/>
          <a:ln cap="flat" cmpd="sng" w="9525">
            <a:solidFill>
              <a:srgbClr val="BFBFBF"/>
            </a:solidFill>
            <a:prstDash val="dot"/>
            <a:miter lim="800000"/>
            <a:headEnd len="sm" w="sm" type="none"/>
            <a:tailEnd len="sm" w="sm" type="none"/>
          </a:ln>
        </p:spPr>
      </p:cxnSp>
      <p:cxnSp>
        <p:nvCxnSpPr>
          <p:cNvPr id="853" name="Google Shape;853;p72"/>
          <p:cNvCxnSpPr/>
          <p:nvPr/>
        </p:nvCxnSpPr>
        <p:spPr>
          <a:xfrm>
            <a:off x="15094377" y="5666107"/>
            <a:ext cx="0" cy="822300"/>
          </a:xfrm>
          <a:prstGeom prst="straightConnector1">
            <a:avLst/>
          </a:prstGeom>
          <a:noFill/>
          <a:ln cap="flat" cmpd="sng" w="9525">
            <a:solidFill>
              <a:srgbClr val="BFBFBF"/>
            </a:solidFill>
            <a:prstDash val="dot"/>
            <a:miter lim="800000"/>
            <a:headEnd len="sm" w="sm" type="none"/>
            <a:tailEnd len="sm" w="sm" type="none"/>
          </a:ln>
        </p:spPr>
      </p:cxnSp>
      <p:cxnSp>
        <p:nvCxnSpPr>
          <p:cNvPr id="854" name="Google Shape;854;p72"/>
          <p:cNvCxnSpPr/>
          <p:nvPr/>
        </p:nvCxnSpPr>
        <p:spPr>
          <a:xfrm>
            <a:off x="20483092" y="5740367"/>
            <a:ext cx="0" cy="822300"/>
          </a:xfrm>
          <a:prstGeom prst="straightConnector1">
            <a:avLst/>
          </a:prstGeom>
          <a:noFill/>
          <a:ln cap="flat" cmpd="sng" w="9525">
            <a:solidFill>
              <a:srgbClr val="BFBFBF"/>
            </a:solidFill>
            <a:prstDash val="dot"/>
            <a:miter lim="800000"/>
            <a:headEnd len="sm" w="sm" type="none"/>
            <a:tailEnd len="sm" w="sm" type="none"/>
          </a:ln>
        </p:spPr>
      </p:cxnSp>
      <p:sp>
        <p:nvSpPr>
          <p:cNvPr id="855" name="Google Shape;855;p72"/>
          <p:cNvSpPr/>
          <p:nvPr/>
        </p:nvSpPr>
        <p:spPr>
          <a:xfrm>
            <a:off x="22427730" y="6454735"/>
            <a:ext cx="1348800" cy="831300"/>
          </a:xfrm>
          <a:prstGeom prst="rect">
            <a:avLst/>
          </a:prstGeom>
          <a:noFill/>
          <a:ln>
            <a:noFill/>
          </a:ln>
        </p:spPr>
        <p:txBody>
          <a:bodyPr anchorCtr="0" anchor="t" bIns="45725" lIns="91400" spcFirstLastPara="1" rIns="91400" wrap="square" tIns="45725">
            <a:noAutofit/>
          </a:bodyPr>
          <a:lstStyle/>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Modular</a:t>
            </a:r>
            <a:endParaRPr b="0" i="0" sz="1300" u="none" cap="none" strike="noStrike">
              <a:solidFill>
                <a:schemeClr val="dk1"/>
              </a:solidFill>
              <a:latin typeface="Proxima Nova"/>
              <a:ea typeface="Proxima Nova"/>
              <a:cs typeface="Proxima Nova"/>
              <a:sym typeface="Proxima Nova"/>
            </a:endParaRPr>
          </a:p>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Fans</a:t>
            </a:r>
            <a:endParaRPr b="0" i="0" sz="2400" u="none" cap="none" strike="noStrike">
              <a:solidFill>
                <a:srgbClr val="525252"/>
              </a:solidFill>
              <a:latin typeface="Proxima Nova"/>
              <a:ea typeface="Proxima Nova"/>
              <a:cs typeface="Proxima Nova"/>
              <a:sym typeface="Proxima Nova"/>
            </a:endParaRPr>
          </a:p>
        </p:txBody>
      </p:sp>
      <p:pic>
        <p:nvPicPr>
          <p:cNvPr id="856" name="Google Shape;856;p72"/>
          <p:cNvPicPr preferRelativeResize="0"/>
          <p:nvPr/>
        </p:nvPicPr>
        <p:blipFill rotWithShape="1">
          <a:blip r:embed="rId6">
            <a:alphaModFix/>
          </a:blip>
          <a:srcRect b="0" l="0" r="0" t="0"/>
          <a:stretch/>
        </p:blipFill>
        <p:spPr>
          <a:xfrm>
            <a:off x="22655920" y="5666107"/>
            <a:ext cx="836590" cy="836590"/>
          </a:xfrm>
          <a:prstGeom prst="rect">
            <a:avLst/>
          </a:prstGeom>
          <a:noFill/>
          <a:ln>
            <a:noFill/>
          </a:ln>
        </p:spPr>
      </p:pic>
      <p:sp>
        <p:nvSpPr>
          <p:cNvPr id="857" name="Google Shape;857;p72"/>
          <p:cNvSpPr/>
          <p:nvPr/>
        </p:nvSpPr>
        <p:spPr>
          <a:xfrm>
            <a:off x="20666691" y="6454735"/>
            <a:ext cx="1348800" cy="831300"/>
          </a:xfrm>
          <a:prstGeom prst="rect">
            <a:avLst/>
          </a:prstGeom>
          <a:noFill/>
          <a:ln>
            <a:noFill/>
          </a:ln>
        </p:spPr>
        <p:txBody>
          <a:bodyPr anchorCtr="0" anchor="t" bIns="45725" lIns="91400" spcFirstLastPara="1" rIns="91400" wrap="square" tIns="45725">
            <a:noAutofit/>
          </a:bodyPr>
          <a:lstStyle/>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Modular</a:t>
            </a:r>
            <a:endParaRPr b="0" i="0" sz="1300" u="none" cap="none" strike="noStrike">
              <a:solidFill>
                <a:schemeClr val="dk1"/>
              </a:solidFill>
              <a:latin typeface="Proxima Nova"/>
              <a:ea typeface="Proxima Nova"/>
              <a:cs typeface="Proxima Nova"/>
              <a:sym typeface="Proxima Nova"/>
            </a:endParaRPr>
          </a:p>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Power</a:t>
            </a:r>
            <a:endParaRPr b="0" i="0" sz="1300" u="none" cap="none" strike="noStrike">
              <a:solidFill>
                <a:schemeClr val="dk1"/>
              </a:solidFill>
              <a:latin typeface="Proxima Nova"/>
              <a:ea typeface="Proxima Nova"/>
              <a:cs typeface="Proxima Nova"/>
              <a:sym typeface="Proxima Nova"/>
            </a:endParaRPr>
          </a:p>
        </p:txBody>
      </p:sp>
      <p:pic>
        <p:nvPicPr>
          <p:cNvPr id="858" name="Google Shape;858;p72"/>
          <p:cNvPicPr preferRelativeResize="0"/>
          <p:nvPr/>
        </p:nvPicPr>
        <p:blipFill rotWithShape="1">
          <a:blip r:embed="rId8">
            <a:alphaModFix/>
          </a:blip>
          <a:srcRect b="0" l="0" r="0" t="0"/>
          <a:stretch/>
        </p:blipFill>
        <p:spPr>
          <a:xfrm>
            <a:off x="20882172" y="5543323"/>
            <a:ext cx="983142" cy="983142"/>
          </a:xfrm>
          <a:prstGeom prst="rect">
            <a:avLst/>
          </a:prstGeom>
          <a:noFill/>
          <a:ln>
            <a:noFill/>
          </a:ln>
        </p:spPr>
      </p:pic>
      <p:cxnSp>
        <p:nvCxnSpPr>
          <p:cNvPr id="859" name="Google Shape;859;p72"/>
          <p:cNvCxnSpPr/>
          <p:nvPr/>
        </p:nvCxnSpPr>
        <p:spPr>
          <a:xfrm>
            <a:off x="22187848" y="5717534"/>
            <a:ext cx="0" cy="822300"/>
          </a:xfrm>
          <a:prstGeom prst="straightConnector1">
            <a:avLst/>
          </a:prstGeom>
          <a:noFill/>
          <a:ln cap="flat" cmpd="sng" w="9525">
            <a:solidFill>
              <a:srgbClr val="BFBFBF"/>
            </a:solidFill>
            <a:prstDash val="dot"/>
            <a:miter lim="800000"/>
            <a:headEnd len="sm" w="sm" type="none"/>
            <a:tailEnd len="sm" w="sm" type="none"/>
          </a:ln>
        </p:spPr>
      </p:cxnSp>
      <p:cxnSp>
        <p:nvCxnSpPr>
          <p:cNvPr id="860" name="Google Shape;860;p72"/>
          <p:cNvCxnSpPr/>
          <p:nvPr/>
        </p:nvCxnSpPr>
        <p:spPr>
          <a:xfrm>
            <a:off x="-12000" y="5307600"/>
            <a:ext cx="24407999" cy="0"/>
          </a:xfrm>
          <a:prstGeom prst="straightConnector1">
            <a:avLst/>
          </a:prstGeom>
          <a:noFill/>
          <a:ln cap="flat" cmpd="sng" w="9525">
            <a:solidFill>
              <a:schemeClr val="dk2"/>
            </a:solidFill>
            <a:prstDash val="solid"/>
            <a:round/>
            <a:headEnd len="sm" w="sm" type="none"/>
            <a:tailEnd len="sm" w="sm" type="none"/>
          </a:ln>
        </p:spPr>
      </p:cxnSp>
      <p:pic>
        <p:nvPicPr>
          <p:cNvPr id="861" name="Google Shape;861;p72"/>
          <p:cNvPicPr preferRelativeResize="0"/>
          <p:nvPr/>
        </p:nvPicPr>
        <p:blipFill rotWithShape="1">
          <a:blip r:embed="rId12">
            <a:alphaModFix/>
          </a:blip>
          <a:srcRect b="0" l="0" r="0" t="0"/>
          <a:stretch/>
        </p:blipFill>
        <p:spPr>
          <a:xfrm>
            <a:off x="6603866" y="3392800"/>
            <a:ext cx="4616921" cy="1199997"/>
          </a:xfrm>
          <a:prstGeom prst="rect">
            <a:avLst/>
          </a:prstGeom>
          <a:noFill/>
          <a:ln>
            <a:noFill/>
          </a:ln>
        </p:spPr>
      </p:pic>
      <p:cxnSp>
        <p:nvCxnSpPr>
          <p:cNvPr id="862" name="Google Shape;862;p72"/>
          <p:cNvCxnSpPr/>
          <p:nvPr/>
        </p:nvCxnSpPr>
        <p:spPr>
          <a:xfrm>
            <a:off x="600" y="2654267"/>
            <a:ext cx="24435900" cy="0"/>
          </a:xfrm>
          <a:prstGeom prst="straightConnector1">
            <a:avLst/>
          </a:prstGeom>
          <a:noFill/>
          <a:ln cap="flat" cmpd="sng" w="9525">
            <a:solidFill>
              <a:schemeClr val="dk2"/>
            </a:solidFill>
            <a:prstDash val="solid"/>
            <a:round/>
            <a:headEnd len="sm" w="sm" type="none"/>
            <a:tailEnd len="sm" w="sm" type="none"/>
          </a:ln>
        </p:spPr>
      </p:cxnSp>
      <p:cxnSp>
        <p:nvCxnSpPr>
          <p:cNvPr id="863" name="Google Shape;863;p72"/>
          <p:cNvCxnSpPr/>
          <p:nvPr/>
        </p:nvCxnSpPr>
        <p:spPr>
          <a:xfrm>
            <a:off x="-26000" y="7781867"/>
            <a:ext cx="24435900" cy="0"/>
          </a:xfrm>
          <a:prstGeom prst="straightConnector1">
            <a:avLst/>
          </a:prstGeom>
          <a:noFill/>
          <a:ln cap="flat" cmpd="sng" w="9525">
            <a:solidFill>
              <a:schemeClr val="dk2"/>
            </a:solidFill>
            <a:prstDash val="solid"/>
            <a:round/>
            <a:headEnd len="sm" w="sm" type="none"/>
            <a:tailEnd len="sm" w="sm" type="none"/>
          </a:ln>
        </p:spPr>
      </p:cxnSp>
      <p:sp>
        <p:nvSpPr>
          <p:cNvPr id="864" name="Google Shape;864;p72"/>
          <p:cNvSpPr/>
          <p:nvPr/>
        </p:nvSpPr>
        <p:spPr>
          <a:xfrm>
            <a:off x="3892701" y="8691204"/>
            <a:ext cx="2067300" cy="860700"/>
          </a:xfrm>
          <a:prstGeom prst="roundRect">
            <a:avLst>
              <a:gd fmla="val 16667" name="adj"/>
            </a:avLst>
          </a:prstGeom>
          <a:solidFill>
            <a:schemeClr val="accent5"/>
          </a:solidFill>
          <a:ln>
            <a:noFill/>
          </a:ln>
        </p:spPr>
        <p:txBody>
          <a:bodyPr anchorCtr="0" anchor="ctr" bIns="45725" lIns="91400" spcFirstLastPara="1" rIns="91400" wrap="square" tIns="45725">
            <a:noAutofit/>
          </a:bodyPr>
          <a:lstStyle/>
          <a:p>
            <a:pPr indent="0" lvl="0" marL="0" marR="0" rtl="0" algn="ctr">
              <a:spcBef>
                <a:spcPts val="0"/>
              </a:spcBef>
              <a:spcAft>
                <a:spcPts val="0"/>
              </a:spcAft>
              <a:buClr>
                <a:schemeClr val="lt1"/>
              </a:buClr>
              <a:buSzPts val="4000"/>
              <a:buFont typeface="Proxima Nova"/>
              <a:buNone/>
            </a:pPr>
            <a:r>
              <a:rPr lang="en-US" sz="4000">
                <a:solidFill>
                  <a:schemeClr val="lt1"/>
                </a:solidFill>
                <a:latin typeface="Proxima Nova"/>
                <a:ea typeface="Proxima Nova"/>
                <a:cs typeface="Proxima Nova"/>
                <a:sym typeface="Proxima Nova"/>
              </a:rPr>
              <a:t>MS450</a:t>
            </a:r>
            <a:endParaRPr sz="4000">
              <a:solidFill>
                <a:schemeClr val="lt1"/>
              </a:solidFill>
              <a:latin typeface="Proxima Nova"/>
              <a:ea typeface="Proxima Nova"/>
              <a:cs typeface="Proxima Nova"/>
              <a:sym typeface="Proxima Nova"/>
            </a:endParaRPr>
          </a:p>
        </p:txBody>
      </p:sp>
      <p:sp>
        <p:nvSpPr>
          <p:cNvPr id="865" name="Google Shape;865;p72"/>
          <p:cNvSpPr/>
          <p:nvPr/>
        </p:nvSpPr>
        <p:spPr>
          <a:xfrm>
            <a:off x="11399931" y="8900587"/>
            <a:ext cx="1805672" cy="831300"/>
          </a:xfrm>
          <a:prstGeom prst="rect">
            <a:avLst/>
          </a:prstGeom>
          <a:noFill/>
          <a:ln>
            <a:noFill/>
          </a:ln>
        </p:spPr>
        <p:txBody>
          <a:bodyPr anchorCtr="0" anchor="t" bIns="45725" lIns="91400" spcFirstLastPara="1" rIns="91400" wrap="square" tIns="45725">
            <a:noAutofit/>
          </a:bodyPr>
          <a:lstStyle/>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40G QSFP+</a:t>
            </a:r>
            <a:endParaRPr b="0" i="0" sz="1300" u="none" cap="none" strike="noStrike">
              <a:solidFill>
                <a:schemeClr val="dk1"/>
              </a:solidFill>
              <a:latin typeface="Proxima Nova"/>
              <a:ea typeface="Proxima Nova"/>
              <a:cs typeface="Proxima Nova"/>
              <a:sym typeface="Proxima Nova"/>
            </a:endParaRPr>
          </a:p>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links</a:t>
            </a:r>
            <a:endParaRPr b="0" i="0" sz="1300" u="none" cap="none" strike="noStrike">
              <a:solidFill>
                <a:schemeClr val="dk1"/>
              </a:solidFill>
              <a:latin typeface="Proxima Nova"/>
              <a:ea typeface="Proxima Nova"/>
              <a:cs typeface="Proxima Nova"/>
              <a:sym typeface="Proxima Nova"/>
            </a:endParaRPr>
          </a:p>
        </p:txBody>
      </p:sp>
      <p:pic>
        <p:nvPicPr>
          <p:cNvPr id="866" name="Google Shape;866;p72"/>
          <p:cNvPicPr preferRelativeResize="0"/>
          <p:nvPr/>
        </p:nvPicPr>
        <p:blipFill rotWithShape="1">
          <a:blip r:embed="rId10">
            <a:alphaModFix amt="50000"/>
          </a:blip>
          <a:srcRect b="0" l="0" r="0" t="0"/>
          <a:stretch/>
        </p:blipFill>
        <p:spPr>
          <a:xfrm>
            <a:off x="19293520" y="8240947"/>
            <a:ext cx="631007" cy="631007"/>
          </a:xfrm>
          <a:prstGeom prst="rect">
            <a:avLst/>
          </a:prstGeom>
          <a:noFill/>
          <a:ln>
            <a:noFill/>
          </a:ln>
        </p:spPr>
      </p:pic>
      <p:pic>
        <p:nvPicPr>
          <p:cNvPr id="867" name="Google Shape;867;p72"/>
          <p:cNvPicPr preferRelativeResize="0"/>
          <p:nvPr/>
        </p:nvPicPr>
        <p:blipFill rotWithShape="1">
          <a:blip r:embed="rId11">
            <a:alphaModFix amt="70000"/>
          </a:blip>
          <a:srcRect b="0" l="0" r="0" t="0"/>
          <a:stretch/>
        </p:blipFill>
        <p:spPr>
          <a:xfrm>
            <a:off x="11858055" y="8104472"/>
            <a:ext cx="837565" cy="837565"/>
          </a:xfrm>
          <a:prstGeom prst="rect">
            <a:avLst/>
          </a:prstGeom>
          <a:noFill/>
          <a:ln>
            <a:noFill/>
          </a:ln>
        </p:spPr>
      </p:pic>
      <p:sp>
        <p:nvSpPr>
          <p:cNvPr id="868" name="Google Shape;868;p72"/>
          <p:cNvSpPr/>
          <p:nvPr/>
        </p:nvSpPr>
        <p:spPr>
          <a:xfrm>
            <a:off x="15253920" y="8900587"/>
            <a:ext cx="1419300" cy="1200000"/>
          </a:xfrm>
          <a:prstGeom prst="rect">
            <a:avLst/>
          </a:prstGeom>
          <a:noFill/>
          <a:ln>
            <a:noFill/>
          </a:ln>
        </p:spPr>
        <p:txBody>
          <a:bodyPr anchorCtr="0" anchor="t" bIns="45725" lIns="91400" spcFirstLastPara="1" rIns="91400" wrap="square" tIns="45725">
            <a:noAutofit/>
          </a:bodyPr>
          <a:lstStyle/>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400G </a:t>
            </a:r>
            <a:endParaRPr b="0" i="0" sz="1300" u="none" cap="none" strike="noStrike">
              <a:solidFill>
                <a:schemeClr val="dk1"/>
              </a:solidFill>
              <a:latin typeface="Proxima Nova"/>
              <a:ea typeface="Proxima Nova"/>
              <a:cs typeface="Proxima Nova"/>
              <a:sym typeface="Proxima Nova"/>
            </a:endParaRPr>
          </a:p>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Flexible</a:t>
            </a:r>
            <a:endParaRPr b="0" i="0" sz="2400" u="none" cap="none" strike="noStrike">
              <a:solidFill>
                <a:srgbClr val="525252"/>
              </a:solidFill>
              <a:latin typeface="Proxima Nova"/>
              <a:ea typeface="Proxima Nova"/>
              <a:cs typeface="Proxima Nova"/>
              <a:sym typeface="Proxima Nova"/>
            </a:endParaRPr>
          </a:p>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Stacking</a:t>
            </a:r>
            <a:endParaRPr b="0" i="0" sz="2400" u="none" cap="none" strike="noStrike">
              <a:solidFill>
                <a:srgbClr val="525252"/>
              </a:solidFill>
              <a:latin typeface="Proxima Nova"/>
              <a:ea typeface="Proxima Nova"/>
              <a:cs typeface="Proxima Nova"/>
              <a:sym typeface="Proxima Nova"/>
            </a:endParaRPr>
          </a:p>
        </p:txBody>
      </p:sp>
      <p:sp>
        <p:nvSpPr>
          <p:cNvPr id="869" name="Google Shape;869;p72"/>
          <p:cNvSpPr/>
          <p:nvPr/>
        </p:nvSpPr>
        <p:spPr>
          <a:xfrm>
            <a:off x="13153963" y="8900587"/>
            <a:ext cx="2140847" cy="831300"/>
          </a:xfrm>
          <a:prstGeom prst="rect">
            <a:avLst/>
          </a:prstGeom>
          <a:noFill/>
          <a:ln>
            <a:noFill/>
          </a:ln>
        </p:spPr>
        <p:txBody>
          <a:bodyPr anchorCtr="0" anchor="t" bIns="45725" lIns="91400" spcFirstLastPara="1" rIns="91400" wrap="square" tIns="45725">
            <a:noAutofit/>
          </a:bodyPr>
          <a:lstStyle/>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100G QSFP28</a:t>
            </a:r>
            <a:endParaRPr b="0" i="0" sz="1300" u="none" cap="none" strike="noStrike">
              <a:solidFill>
                <a:schemeClr val="dk1"/>
              </a:solidFill>
              <a:latin typeface="Proxima Nova"/>
              <a:ea typeface="Proxima Nova"/>
              <a:cs typeface="Proxima Nova"/>
              <a:sym typeface="Proxima Nova"/>
            </a:endParaRPr>
          </a:p>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Uplinks</a:t>
            </a:r>
            <a:endParaRPr b="0" i="0" sz="1300" u="none" cap="none" strike="noStrike">
              <a:solidFill>
                <a:schemeClr val="dk1"/>
              </a:solidFill>
              <a:latin typeface="Proxima Nova"/>
              <a:ea typeface="Proxima Nova"/>
              <a:cs typeface="Proxima Nova"/>
              <a:sym typeface="Proxima Nova"/>
            </a:endParaRPr>
          </a:p>
        </p:txBody>
      </p:sp>
      <p:sp>
        <p:nvSpPr>
          <p:cNvPr id="870" name="Google Shape;870;p72"/>
          <p:cNvSpPr/>
          <p:nvPr/>
        </p:nvSpPr>
        <p:spPr>
          <a:xfrm>
            <a:off x="19014033" y="8900587"/>
            <a:ext cx="1244100" cy="831300"/>
          </a:xfrm>
          <a:prstGeom prst="rect">
            <a:avLst/>
          </a:prstGeom>
          <a:noFill/>
          <a:ln>
            <a:noFill/>
          </a:ln>
        </p:spPr>
        <p:txBody>
          <a:bodyPr anchorCtr="0" anchor="t" bIns="45725" lIns="91400" spcFirstLastPara="1" rIns="91400" wrap="square" tIns="45725">
            <a:noAutofit/>
          </a:bodyPr>
          <a:lstStyle/>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Deeper</a:t>
            </a:r>
            <a:endParaRPr b="0" i="0" sz="1300" u="none" cap="none" strike="noStrike">
              <a:solidFill>
                <a:schemeClr val="dk1"/>
              </a:solidFill>
              <a:latin typeface="Proxima Nova"/>
              <a:ea typeface="Proxima Nova"/>
              <a:cs typeface="Proxima Nova"/>
              <a:sym typeface="Proxima Nova"/>
            </a:endParaRPr>
          </a:p>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Buffer</a:t>
            </a:r>
            <a:endParaRPr b="0" i="0" sz="2400" u="none" cap="none" strike="noStrike">
              <a:solidFill>
                <a:srgbClr val="525252"/>
              </a:solidFill>
              <a:latin typeface="Proxima Nova"/>
              <a:ea typeface="Proxima Nova"/>
              <a:cs typeface="Proxima Nova"/>
              <a:sym typeface="Proxima Nova"/>
            </a:endParaRPr>
          </a:p>
        </p:txBody>
      </p:sp>
      <p:pic>
        <p:nvPicPr>
          <p:cNvPr id="871" name="Google Shape;871;p72"/>
          <p:cNvPicPr preferRelativeResize="0"/>
          <p:nvPr/>
        </p:nvPicPr>
        <p:blipFill rotWithShape="1">
          <a:blip r:embed="rId7">
            <a:alphaModFix/>
          </a:blip>
          <a:srcRect b="0" l="0" r="0" t="0"/>
          <a:stretch/>
        </p:blipFill>
        <p:spPr>
          <a:xfrm>
            <a:off x="13769123" y="8057928"/>
            <a:ext cx="777006" cy="777006"/>
          </a:xfrm>
          <a:prstGeom prst="rect">
            <a:avLst/>
          </a:prstGeom>
          <a:noFill/>
          <a:ln>
            <a:noFill/>
          </a:ln>
        </p:spPr>
      </p:pic>
      <p:grpSp>
        <p:nvGrpSpPr>
          <p:cNvPr id="872" name="Google Shape;872;p72"/>
          <p:cNvGrpSpPr/>
          <p:nvPr/>
        </p:nvGrpSpPr>
        <p:grpSpPr>
          <a:xfrm>
            <a:off x="15480863" y="8171478"/>
            <a:ext cx="831020" cy="572731"/>
            <a:chOff x="15867527" y="2823882"/>
            <a:chExt cx="968103" cy="838920"/>
          </a:xfrm>
        </p:grpSpPr>
        <p:sp>
          <p:nvSpPr>
            <p:cNvPr id="873" name="Google Shape;873;p72"/>
            <p:cNvSpPr/>
            <p:nvPr/>
          </p:nvSpPr>
          <p:spPr>
            <a:xfrm>
              <a:off x="15867530" y="2823882"/>
              <a:ext cx="968100" cy="215100"/>
            </a:xfrm>
            <a:prstGeom prst="roundRect">
              <a:avLst>
                <a:gd fmla="val 16667" name="adj"/>
              </a:avLst>
            </a:prstGeom>
            <a:noFill/>
            <a:ln cap="flat" cmpd="sng" w="9525">
              <a:solidFill>
                <a:srgbClr val="7B7B7B"/>
              </a:solidFill>
              <a:prstDash val="solid"/>
              <a:miter lim="800000"/>
              <a:headEnd len="sm" w="sm" type="none"/>
              <a:tailEnd len="sm" w="sm" type="none"/>
            </a:ln>
          </p:spPr>
          <p:txBody>
            <a:bodyPr anchorCtr="0" anchor="ctr" bIns="45725" lIns="91400" spcFirstLastPara="1" rIns="91400" wrap="square" tIns="45725">
              <a:noAutofit/>
            </a:bodyPr>
            <a:lstStyle/>
            <a:p>
              <a:pPr indent="0" lvl="0" marL="0" marR="0" rtl="0" algn="ctr">
                <a:spcBef>
                  <a:spcPts val="0"/>
                </a:spcBef>
                <a:spcAft>
                  <a:spcPts val="0"/>
                </a:spcAft>
                <a:buClr>
                  <a:schemeClr val="dk1"/>
                </a:buClr>
                <a:buSzPts val="1900"/>
                <a:buFont typeface="Proxima Nova"/>
                <a:buNone/>
              </a:pPr>
              <a:r>
                <a:t/>
              </a:r>
              <a:endParaRPr sz="1900">
                <a:solidFill>
                  <a:schemeClr val="lt1"/>
                </a:solidFill>
                <a:latin typeface="Arial"/>
                <a:ea typeface="Arial"/>
                <a:cs typeface="Arial"/>
                <a:sym typeface="Arial"/>
              </a:endParaRPr>
            </a:p>
          </p:txBody>
        </p:sp>
        <p:sp>
          <p:nvSpPr>
            <p:cNvPr id="874" name="Google Shape;874;p72"/>
            <p:cNvSpPr/>
            <p:nvPr/>
          </p:nvSpPr>
          <p:spPr>
            <a:xfrm>
              <a:off x="15867528" y="3136446"/>
              <a:ext cx="968100" cy="215100"/>
            </a:xfrm>
            <a:prstGeom prst="roundRect">
              <a:avLst>
                <a:gd fmla="val 16667" name="adj"/>
              </a:avLst>
            </a:prstGeom>
            <a:noFill/>
            <a:ln cap="flat" cmpd="sng" w="9525">
              <a:solidFill>
                <a:srgbClr val="7B7B7B"/>
              </a:solidFill>
              <a:prstDash val="solid"/>
              <a:miter lim="800000"/>
              <a:headEnd len="sm" w="sm" type="none"/>
              <a:tailEnd len="sm" w="sm" type="none"/>
            </a:ln>
          </p:spPr>
          <p:txBody>
            <a:bodyPr anchorCtr="0" anchor="ctr" bIns="45725" lIns="91400" spcFirstLastPara="1" rIns="91400" wrap="square" tIns="45725">
              <a:noAutofit/>
            </a:bodyPr>
            <a:lstStyle/>
            <a:p>
              <a:pPr indent="0" lvl="0" marL="0" marR="0" rtl="0" algn="ctr">
                <a:spcBef>
                  <a:spcPts val="0"/>
                </a:spcBef>
                <a:spcAft>
                  <a:spcPts val="0"/>
                </a:spcAft>
                <a:buClr>
                  <a:schemeClr val="dk1"/>
                </a:buClr>
                <a:buSzPts val="1900"/>
                <a:buFont typeface="Proxima Nova"/>
                <a:buNone/>
              </a:pPr>
              <a:r>
                <a:t/>
              </a:r>
              <a:endParaRPr sz="1900">
                <a:solidFill>
                  <a:schemeClr val="lt1"/>
                </a:solidFill>
                <a:latin typeface="Arial"/>
                <a:ea typeface="Arial"/>
                <a:cs typeface="Arial"/>
                <a:sym typeface="Arial"/>
              </a:endParaRPr>
            </a:p>
          </p:txBody>
        </p:sp>
        <p:sp>
          <p:nvSpPr>
            <p:cNvPr id="875" name="Google Shape;875;p72"/>
            <p:cNvSpPr/>
            <p:nvPr/>
          </p:nvSpPr>
          <p:spPr>
            <a:xfrm>
              <a:off x="15867527" y="3447702"/>
              <a:ext cx="968100" cy="215100"/>
            </a:xfrm>
            <a:prstGeom prst="roundRect">
              <a:avLst>
                <a:gd fmla="val 16667" name="adj"/>
              </a:avLst>
            </a:prstGeom>
            <a:noFill/>
            <a:ln cap="flat" cmpd="sng" w="9525">
              <a:solidFill>
                <a:srgbClr val="7B7B7B"/>
              </a:solidFill>
              <a:prstDash val="solid"/>
              <a:miter lim="800000"/>
              <a:headEnd len="sm" w="sm" type="none"/>
              <a:tailEnd len="sm" w="sm" type="none"/>
            </a:ln>
          </p:spPr>
          <p:txBody>
            <a:bodyPr anchorCtr="0" anchor="ctr" bIns="45725" lIns="91400" spcFirstLastPara="1" rIns="91400" wrap="square" tIns="45725">
              <a:noAutofit/>
            </a:bodyPr>
            <a:lstStyle/>
            <a:p>
              <a:pPr indent="0" lvl="0" marL="0" marR="0" rtl="0" algn="ctr">
                <a:spcBef>
                  <a:spcPts val="0"/>
                </a:spcBef>
                <a:spcAft>
                  <a:spcPts val="0"/>
                </a:spcAft>
                <a:buClr>
                  <a:schemeClr val="dk1"/>
                </a:buClr>
                <a:buSzPts val="1900"/>
                <a:buFont typeface="Proxima Nova"/>
                <a:buNone/>
              </a:pPr>
              <a:r>
                <a:t/>
              </a:r>
              <a:endParaRPr sz="1900">
                <a:solidFill>
                  <a:schemeClr val="lt1"/>
                </a:solidFill>
                <a:latin typeface="Arial"/>
                <a:ea typeface="Arial"/>
                <a:cs typeface="Arial"/>
                <a:sym typeface="Arial"/>
              </a:endParaRPr>
            </a:p>
          </p:txBody>
        </p:sp>
      </p:grpSp>
      <p:sp>
        <p:nvSpPr>
          <p:cNvPr id="876" name="Google Shape;876;p72"/>
          <p:cNvSpPr/>
          <p:nvPr/>
        </p:nvSpPr>
        <p:spPr>
          <a:xfrm>
            <a:off x="16985070" y="8900587"/>
            <a:ext cx="1725600" cy="1200000"/>
          </a:xfrm>
          <a:prstGeom prst="rect">
            <a:avLst/>
          </a:prstGeom>
          <a:noFill/>
          <a:ln>
            <a:noFill/>
          </a:ln>
        </p:spPr>
        <p:txBody>
          <a:bodyPr anchorCtr="0" anchor="t" bIns="45725" lIns="91400" spcFirstLastPara="1" rIns="91400" wrap="square" tIns="45725">
            <a:noAutofit/>
          </a:bodyPr>
          <a:lstStyle/>
          <a:p>
            <a:pPr indent="0" lvl="1" marL="38100" marR="0" rtl="0" algn="ctr">
              <a:spcBef>
                <a:spcPts val="0"/>
              </a:spcBef>
              <a:spcAft>
                <a:spcPts val="0"/>
              </a:spcAft>
              <a:buClr>
                <a:srgbClr val="525252"/>
              </a:buClr>
              <a:buSzPts val="2100"/>
              <a:buFont typeface="Proxima Nova"/>
              <a:buNone/>
            </a:pPr>
            <a:r>
              <a:rPr b="0" i="0" lang="en-US" sz="2100" u="none" cap="none" strike="noStrike">
                <a:solidFill>
                  <a:srgbClr val="525252"/>
                </a:solidFill>
                <a:latin typeface="Proxima Nova"/>
                <a:ea typeface="Proxima Nova"/>
                <a:cs typeface="Proxima Nova"/>
                <a:sym typeface="Proxima Nova"/>
              </a:rPr>
              <a:t>Highly </a:t>
            </a:r>
            <a:endParaRPr b="0" i="0" sz="2100" u="none" cap="none" strike="noStrike">
              <a:solidFill>
                <a:schemeClr val="dk1"/>
              </a:solidFill>
              <a:latin typeface="Proxima Nova"/>
              <a:ea typeface="Proxima Nova"/>
              <a:cs typeface="Proxima Nova"/>
              <a:sym typeface="Proxima Nova"/>
            </a:endParaRPr>
          </a:p>
          <a:p>
            <a:pPr indent="0" lvl="1" marL="38100" marR="0" rtl="0" algn="ctr">
              <a:spcBef>
                <a:spcPts val="0"/>
              </a:spcBef>
              <a:spcAft>
                <a:spcPts val="0"/>
              </a:spcAft>
              <a:buClr>
                <a:srgbClr val="525252"/>
              </a:buClr>
              <a:buSzPts val="2100"/>
              <a:buFont typeface="Proxima Nova"/>
              <a:buNone/>
            </a:pPr>
            <a:r>
              <a:rPr b="0" i="0" lang="en-US" sz="2100" u="none" cap="none" strike="noStrike">
                <a:solidFill>
                  <a:srgbClr val="525252"/>
                </a:solidFill>
                <a:latin typeface="Proxima Nova"/>
                <a:ea typeface="Proxima Nova"/>
                <a:cs typeface="Proxima Nova"/>
                <a:sym typeface="Proxima Nova"/>
              </a:rPr>
              <a:t>Scalable </a:t>
            </a:r>
            <a:endParaRPr b="0" i="0" sz="2100" u="none" cap="none" strike="noStrike">
              <a:solidFill>
                <a:schemeClr val="dk1"/>
              </a:solidFill>
              <a:latin typeface="Proxima Nova"/>
              <a:ea typeface="Proxima Nova"/>
              <a:cs typeface="Proxima Nova"/>
              <a:sym typeface="Proxima Nova"/>
            </a:endParaRPr>
          </a:p>
          <a:p>
            <a:pPr indent="0" lvl="1" marL="38100" marR="0" rtl="0" algn="ctr">
              <a:spcBef>
                <a:spcPts val="0"/>
              </a:spcBef>
              <a:spcAft>
                <a:spcPts val="0"/>
              </a:spcAft>
              <a:buClr>
                <a:srgbClr val="525252"/>
              </a:buClr>
              <a:buSzPts val="2100"/>
              <a:buFont typeface="Proxima Nova"/>
              <a:buNone/>
            </a:pPr>
            <a:r>
              <a:rPr b="0" i="0" lang="en-US" sz="2100" u="none" cap="none" strike="noStrike">
                <a:solidFill>
                  <a:srgbClr val="525252"/>
                </a:solidFill>
                <a:latin typeface="Proxima Nova"/>
                <a:ea typeface="Proxima Nova"/>
                <a:cs typeface="Proxima Nova"/>
                <a:sym typeface="Proxima Nova"/>
              </a:rPr>
              <a:t>L3 Routing</a:t>
            </a:r>
            <a:endParaRPr b="0" i="0" sz="2100" u="none" cap="none" strike="noStrike">
              <a:solidFill>
                <a:schemeClr val="dk1"/>
              </a:solidFill>
              <a:latin typeface="Proxima Nova"/>
              <a:ea typeface="Proxima Nova"/>
              <a:cs typeface="Proxima Nova"/>
              <a:sym typeface="Proxima Nova"/>
            </a:endParaRPr>
          </a:p>
        </p:txBody>
      </p:sp>
      <p:grpSp>
        <p:nvGrpSpPr>
          <p:cNvPr id="877" name="Google Shape;877;p72"/>
          <p:cNvGrpSpPr/>
          <p:nvPr/>
        </p:nvGrpSpPr>
        <p:grpSpPr>
          <a:xfrm>
            <a:off x="17350595" y="8018067"/>
            <a:ext cx="943864" cy="943864"/>
            <a:chOff x="18714877" y="7942128"/>
            <a:chExt cx="943864" cy="943864"/>
          </a:xfrm>
        </p:grpSpPr>
        <p:pic>
          <p:nvPicPr>
            <p:cNvPr id="878" name="Google Shape;878;p72"/>
            <p:cNvPicPr preferRelativeResize="0"/>
            <p:nvPr/>
          </p:nvPicPr>
          <p:blipFill rotWithShape="1">
            <a:blip r:embed="rId9">
              <a:alphaModFix/>
            </a:blip>
            <a:srcRect b="0" l="0" r="0" t="0"/>
            <a:stretch/>
          </p:blipFill>
          <p:spPr>
            <a:xfrm>
              <a:off x="18714877" y="7942128"/>
              <a:ext cx="943864" cy="943864"/>
            </a:xfrm>
            <a:prstGeom prst="rect">
              <a:avLst/>
            </a:prstGeom>
            <a:noFill/>
            <a:ln>
              <a:noFill/>
            </a:ln>
          </p:spPr>
        </p:pic>
        <p:sp>
          <p:nvSpPr>
            <p:cNvPr id="879" name="Google Shape;879;p72"/>
            <p:cNvSpPr/>
            <p:nvPr/>
          </p:nvSpPr>
          <p:spPr>
            <a:xfrm>
              <a:off x="18811844" y="8135437"/>
              <a:ext cx="766500" cy="523200"/>
            </a:xfrm>
            <a:prstGeom prst="rect">
              <a:avLst/>
            </a:prstGeom>
            <a:noFill/>
            <a:ln>
              <a:noFill/>
            </a:ln>
          </p:spPr>
          <p:txBody>
            <a:bodyPr anchorCtr="0" anchor="t" bIns="45725" lIns="91400" spcFirstLastPara="1" rIns="91400" wrap="square" tIns="45725">
              <a:noAutofit/>
            </a:bodyPr>
            <a:lstStyle/>
            <a:p>
              <a:pPr indent="0" lvl="1" marL="38100" marR="0" rtl="0" algn="ctr">
                <a:spcBef>
                  <a:spcPts val="0"/>
                </a:spcBef>
                <a:spcAft>
                  <a:spcPts val="0"/>
                </a:spcAft>
                <a:buClr>
                  <a:srgbClr val="7F7F7F"/>
                </a:buClr>
                <a:buSzPts val="2900"/>
                <a:buFont typeface="Arial"/>
                <a:buNone/>
              </a:pPr>
              <a:r>
                <a:rPr b="0" i="0" lang="en-US" sz="2900" u="none" cap="none" strike="noStrike">
                  <a:solidFill>
                    <a:srgbClr val="7F7F7F"/>
                  </a:solidFill>
                  <a:latin typeface="Arial"/>
                  <a:ea typeface="Arial"/>
                  <a:cs typeface="Arial"/>
                  <a:sym typeface="Arial"/>
                </a:rPr>
                <a:t>L3</a:t>
              </a:r>
              <a:r>
                <a:rPr b="0" baseline="30000" i="0" lang="en-US" sz="2900" u="none" cap="none" strike="noStrike">
                  <a:solidFill>
                    <a:srgbClr val="7F7F7F"/>
                  </a:solidFill>
                  <a:latin typeface="Arial"/>
                  <a:ea typeface="Arial"/>
                  <a:cs typeface="Arial"/>
                  <a:sym typeface="Arial"/>
                </a:rPr>
                <a:t>+</a:t>
              </a:r>
              <a:endParaRPr b="0" baseline="30000" i="0" sz="3200" u="none" cap="none" strike="noStrike">
                <a:solidFill>
                  <a:srgbClr val="7F7F7F"/>
                </a:solidFill>
                <a:latin typeface="Arial"/>
                <a:ea typeface="Arial"/>
                <a:cs typeface="Arial"/>
                <a:sym typeface="Arial"/>
              </a:endParaRPr>
            </a:p>
          </p:txBody>
        </p:sp>
      </p:grpSp>
      <p:sp>
        <p:nvSpPr>
          <p:cNvPr id="880" name="Google Shape;880;p72"/>
          <p:cNvSpPr/>
          <p:nvPr/>
        </p:nvSpPr>
        <p:spPr>
          <a:xfrm>
            <a:off x="22427730" y="8900587"/>
            <a:ext cx="1348800" cy="831300"/>
          </a:xfrm>
          <a:prstGeom prst="rect">
            <a:avLst/>
          </a:prstGeom>
          <a:noFill/>
          <a:ln>
            <a:noFill/>
          </a:ln>
        </p:spPr>
        <p:txBody>
          <a:bodyPr anchorCtr="0" anchor="t" bIns="45725" lIns="91400" spcFirstLastPara="1" rIns="91400" wrap="square" tIns="45725">
            <a:noAutofit/>
          </a:bodyPr>
          <a:lstStyle/>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Modular</a:t>
            </a:r>
            <a:endParaRPr b="0" i="0" sz="1300" u="none" cap="none" strike="noStrike">
              <a:solidFill>
                <a:schemeClr val="dk1"/>
              </a:solidFill>
              <a:latin typeface="Proxima Nova"/>
              <a:ea typeface="Proxima Nova"/>
              <a:cs typeface="Proxima Nova"/>
              <a:sym typeface="Proxima Nova"/>
            </a:endParaRPr>
          </a:p>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Fans</a:t>
            </a:r>
            <a:endParaRPr b="0" i="0" sz="2400" u="none" cap="none" strike="noStrike">
              <a:solidFill>
                <a:srgbClr val="525252"/>
              </a:solidFill>
              <a:latin typeface="Proxima Nova"/>
              <a:ea typeface="Proxima Nova"/>
              <a:cs typeface="Proxima Nova"/>
              <a:sym typeface="Proxima Nova"/>
            </a:endParaRPr>
          </a:p>
        </p:txBody>
      </p:sp>
      <p:pic>
        <p:nvPicPr>
          <p:cNvPr id="881" name="Google Shape;881;p72"/>
          <p:cNvPicPr preferRelativeResize="0"/>
          <p:nvPr/>
        </p:nvPicPr>
        <p:blipFill rotWithShape="1">
          <a:blip r:embed="rId6">
            <a:alphaModFix/>
          </a:blip>
          <a:srcRect b="0" l="0" r="0" t="0"/>
          <a:stretch/>
        </p:blipFill>
        <p:spPr>
          <a:xfrm>
            <a:off x="22655920" y="8111959"/>
            <a:ext cx="836590" cy="836590"/>
          </a:xfrm>
          <a:prstGeom prst="rect">
            <a:avLst/>
          </a:prstGeom>
          <a:noFill/>
          <a:ln>
            <a:noFill/>
          </a:ln>
        </p:spPr>
      </p:pic>
      <p:sp>
        <p:nvSpPr>
          <p:cNvPr id="882" name="Google Shape;882;p72"/>
          <p:cNvSpPr/>
          <p:nvPr/>
        </p:nvSpPr>
        <p:spPr>
          <a:xfrm>
            <a:off x="20666691" y="8900587"/>
            <a:ext cx="1348800" cy="831300"/>
          </a:xfrm>
          <a:prstGeom prst="rect">
            <a:avLst/>
          </a:prstGeom>
          <a:noFill/>
          <a:ln>
            <a:noFill/>
          </a:ln>
        </p:spPr>
        <p:txBody>
          <a:bodyPr anchorCtr="0" anchor="t" bIns="45725" lIns="91400" spcFirstLastPara="1" rIns="91400" wrap="square" tIns="45725">
            <a:noAutofit/>
          </a:bodyPr>
          <a:lstStyle/>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Modular</a:t>
            </a:r>
            <a:endParaRPr b="0" i="0" sz="1300" u="none" cap="none" strike="noStrike">
              <a:solidFill>
                <a:schemeClr val="dk1"/>
              </a:solidFill>
              <a:latin typeface="Proxima Nova"/>
              <a:ea typeface="Proxima Nova"/>
              <a:cs typeface="Proxima Nova"/>
              <a:sym typeface="Proxima Nova"/>
            </a:endParaRPr>
          </a:p>
          <a:p>
            <a:pPr indent="0" lvl="1" marL="38100" marR="0" rtl="0" algn="ctr">
              <a:spcBef>
                <a:spcPts val="0"/>
              </a:spcBef>
              <a:spcAft>
                <a:spcPts val="0"/>
              </a:spcAft>
              <a:buClr>
                <a:srgbClr val="525252"/>
              </a:buClr>
              <a:buSzPts val="2400"/>
              <a:buFont typeface="Proxima Nova"/>
              <a:buNone/>
            </a:pPr>
            <a:r>
              <a:rPr b="0" i="0" lang="en-US" sz="2400" u="none" cap="none" strike="noStrike">
                <a:solidFill>
                  <a:srgbClr val="525252"/>
                </a:solidFill>
                <a:latin typeface="Proxima Nova"/>
                <a:ea typeface="Proxima Nova"/>
                <a:cs typeface="Proxima Nova"/>
                <a:sym typeface="Proxima Nova"/>
              </a:rPr>
              <a:t>Power</a:t>
            </a:r>
            <a:endParaRPr b="0" i="0" sz="1300" u="none" cap="none" strike="noStrike">
              <a:solidFill>
                <a:schemeClr val="dk1"/>
              </a:solidFill>
              <a:latin typeface="Proxima Nova"/>
              <a:ea typeface="Proxima Nova"/>
              <a:cs typeface="Proxima Nova"/>
              <a:sym typeface="Proxima Nova"/>
            </a:endParaRPr>
          </a:p>
        </p:txBody>
      </p:sp>
      <p:pic>
        <p:nvPicPr>
          <p:cNvPr id="883" name="Google Shape;883;p72"/>
          <p:cNvPicPr preferRelativeResize="0"/>
          <p:nvPr/>
        </p:nvPicPr>
        <p:blipFill rotWithShape="1">
          <a:blip r:embed="rId8">
            <a:alphaModFix/>
          </a:blip>
          <a:srcRect b="0" l="0" r="0" t="0"/>
          <a:stretch/>
        </p:blipFill>
        <p:spPr>
          <a:xfrm>
            <a:off x="20882172" y="7989175"/>
            <a:ext cx="983142" cy="983142"/>
          </a:xfrm>
          <a:prstGeom prst="rect">
            <a:avLst/>
          </a:prstGeom>
          <a:noFill/>
          <a:ln>
            <a:noFill/>
          </a:ln>
        </p:spPr>
      </p:pic>
      <p:pic>
        <p:nvPicPr>
          <p:cNvPr id="884" name="Google Shape;884;p72"/>
          <p:cNvPicPr preferRelativeResize="0"/>
          <p:nvPr/>
        </p:nvPicPr>
        <p:blipFill rotWithShape="1">
          <a:blip r:embed="rId13">
            <a:alphaModFix/>
          </a:blip>
          <a:srcRect b="0" l="0" r="0" t="0"/>
          <a:stretch/>
        </p:blipFill>
        <p:spPr>
          <a:xfrm>
            <a:off x="6868525" y="8734575"/>
            <a:ext cx="4396117" cy="66945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sp>
        <p:nvSpPr>
          <p:cNvPr id="379" name="Google Shape;379;p55"/>
          <p:cNvSpPr txBox="1"/>
          <p:nvPr>
            <p:ph type="title"/>
          </p:nvPr>
        </p:nvSpPr>
        <p:spPr>
          <a:xfrm>
            <a:off x="612544" y="603504"/>
            <a:ext cx="22882460" cy="1609344"/>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rgbClr val="01BBBB"/>
              </a:buClr>
              <a:buSzPts val="7200"/>
              <a:buFont typeface="Arial"/>
              <a:buNone/>
            </a:pPr>
            <a:r>
              <a:rPr lang="en-US">
                <a:solidFill>
                  <a:srgbClr val="01BBBB"/>
                </a:solidFill>
                <a:latin typeface="Arial"/>
                <a:ea typeface="Arial"/>
                <a:cs typeface="Arial"/>
                <a:sym typeface="Arial"/>
              </a:rPr>
              <a:t>Agenda</a:t>
            </a:r>
            <a:endParaRPr>
              <a:solidFill>
                <a:srgbClr val="01BBBB"/>
              </a:solidFill>
              <a:latin typeface="Arial"/>
              <a:ea typeface="Arial"/>
              <a:cs typeface="Arial"/>
              <a:sym typeface="Arial"/>
            </a:endParaRPr>
          </a:p>
        </p:txBody>
      </p:sp>
      <p:graphicFrame>
        <p:nvGraphicFramePr>
          <p:cNvPr id="380" name="Google Shape;380;p55"/>
          <p:cNvGraphicFramePr/>
          <p:nvPr/>
        </p:nvGraphicFramePr>
        <p:xfrm>
          <a:off x="612544" y="2053142"/>
          <a:ext cx="3000000" cy="3000000"/>
        </p:xfrm>
        <a:graphic>
          <a:graphicData uri="http://schemas.openxmlformats.org/drawingml/2006/table">
            <a:tbl>
              <a:tblPr bandRow="1" firstRow="1">
                <a:noFill/>
                <a:tableStyleId>{1EC65DF6-9EBC-444D-A686-CFC06B727DD3}</a:tableStyleId>
              </a:tblPr>
              <a:tblGrid>
                <a:gridCol w="2792250"/>
                <a:gridCol w="20090200"/>
              </a:tblGrid>
              <a:tr h="1137925">
                <a:tc>
                  <a:txBody>
                    <a:bodyPr>
                      <a:noAutofit/>
                    </a:bodyPr>
                    <a:lstStyle/>
                    <a:p>
                      <a:pPr indent="0" lvl="0" marL="0" marR="102870" rtl="0" algn="r">
                        <a:spcBef>
                          <a:spcPts val="0"/>
                        </a:spcBef>
                        <a:spcAft>
                          <a:spcPts val="0"/>
                        </a:spcAft>
                        <a:buNone/>
                      </a:pPr>
                      <a:r>
                        <a:rPr b="0" lang="en-US" sz="4000" u="none" cap="none" strike="noStrike">
                          <a:solidFill>
                            <a:srgbClr val="525252"/>
                          </a:solidFill>
                          <a:latin typeface="Arial"/>
                          <a:ea typeface="Arial"/>
                          <a:cs typeface="Arial"/>
                          <a:sym typeface="Arial"/>
                        </a:rPr>
                        <a:t>30 min</a:t>
                      </a:r>
                      <a:endParaRPr b="0" sz="4000" u="none" cap="none" strike="noStrike">
                        <a:solidFill>
                          <a:srgbClr val="525252"/>
                        </a:solidFill>
                        <a:latin typeface="Arial"/>
                        <a:ea typeface="Arial"/>
                        <a:cs typeface="Arial"/>
                        <a:sym typeface="Arial"/>
                      </a:endParaRPr>
                    </a:p>
                  </a:txBody>
                  <a:tcPr marT="0" marB="0" marR="58775" marL="58775" anchor="ctr">
                    <a:lnB cap="flat" cmpd="sng" w="9525">
                      <a:solidFill>
                        <a:srgbClr val="BFBFBF"/>
                      </a:solidFill>
                      <a:prstDash val="dot"/>
                      <a:round/>
                      <a:headEnd len="sm" w="sm" type="none"/>
                      <a:tailEnd len="sm" w="sm" type="none"/>
                    </a:lnB>
                  </a:tcPr>
                </a:tc>
                <a:tc>
                  <a:txBody>
                    <a:bodyPr>
                      <a:noAutofit/>
                    </a:bodyPr>
                    <a:lstStyle/>
                    <a:p>
                      <a:pPr indent="0" lvl="0" marL="0" marR="0" rtl="0" algn="l">
                        <a:spcBef>
                          <a:spcPts val="0"/>
                        </a:spcBef>
                        <a:spcAft>
                          <a:spcPts val="0"/>
                        </a:spcAft>
                        <a:buNone/>
                      </a:pPr>
                      <a:r>
                        <a:rPr b="0" lang="en-US" sz="4000" u="none" cap="none" strike="noStrike">
                          <a:solidFill>
                            <a:srgbClr val="525252"/>
                          </a:solidFill>
                          <a:latin typeface="Arial"/>
                          <a:ea typeface="Arial"/>
                          <a:cs typeface="Arial"/>
                          <a:sym typeface="Arial"/>
                        </a:rPr>
                        <a:t>Welcome, Meraki and Cloud Managed Networking Overview</a:t>
                      </a:r>
                      <a:endParaRPr b="0" sz="4000" u="none" cap="none" strike="noStrike">
                        <a:solidFill>
                          <a:srgbClr val="525252"/>
                        </a:solidFill>
                        <a:latin typeface="Arial"/>
                        <a:ea typeface="Arial"/>
                        <a:cs typeface="Arial"/>
                        <a:sym typeface="Arial"/>
                      </a:endParaRPr>
                    </a:p>
                  </a:txBody>
                  <a:tcPr marT="0" marB="0" marR="58775" marL="58775" anchor="ctr">
                    <a:lnB cap="flat" cmpd="sng" w="9525">
                      <a:solidFill>
                        <a:srgbClr val="BFBFBF"/>
                      </a:solidFill>
                      <a:prstDash val="dot"/>
                      <a:round/>
                      <a:headEnd len="sm" w="sm" type="none"/>
                      <a:tailEnd len="sm" w="sm" type="none"/>
                    </a:lnB>
                  </a:tcPr>
                </a:tc>
              </a:tr>
              <a:tr h="1137925">
                <a:tc>
                  <a:txBody>
                    <a:bodyPr>
                      <a:noAutofit/>
                    </a:bodyPr>
                    <a:lstStyle/>
                    <a:p>
                      <a:pPr indent="0" lvl="0" marL="0" marR="102870" rtl="0" algn="r">
                        <a:spcBef>
                          <a:spcPts val="0"/>
                        </a:spcBef>
                        <a:spcAft>
                          <a:spcPts val="0"/>
                        </a:spcAft>
                        <a:buNone/>
                      </a:pPr>
                      <a:r>
                        <a:rPr lang="en-US" sz="4000" u="none" cap="none" strike="noStrike">
                          <a:solidFill>
                            <a:srgbClr val="525252"/>
                          </a:solidFill>
                          <a:latin typeface="Arial"/>
                          <a:ea typeface="Arial"/>
                          <a:cs typeface="Arial"/>
                          <a:sym typeface="Arial"/>
                        </a:rPr>
                        <a:t>30 min</a:t>
                      </a:r>
                      <a:endParaRPr sz="4000" u="none" cap="none" strike="noStrike">
                        <a:solidFill>
                          <a:srgbClr val="525252"/>
                        </a:solidFill>
                        <a:latin typeface="Arial"/>
                        <a:ea typeface="Arial"/>
                        <a:cs typeface="Arial"/>
                        <a:sym typeface="Arial"/>
                      </a:endParaRPr>
                    </a:p>
                  </a:txBody>
                  <a:tcPr marT="0" marB="0" marR="58775" marL="58775" anchor="ctr">
                    <a:lnT cap="flat" cmpd="sng" w="9525">
                      <a:solidFill>
                        <a:srgbClr val="BFBFBF"/>
                      </a:solidFill>
                      <a:prstDash val="dot"/>
                      <a:round/>
                      <a:headEnd len="sm" w="sm" type="none"/>
                      <a:tailEnd len="sm" w="sm" type="none"/>
                    </a:lnT>
                    <a:lnB cap="flat" cmpd="sng" w="9525">
                      <a:solidFill>
                        <a:srgbClr val="BFBFBF"/>
                      </a:solidFill>
                      <a:prstDash val="dot"/>
                      <a:round/>
                      <a:headEnd len="sm" w="sm" type="none"/>
                      <a:tailEnd len="sm" w="sm" type="none"/>
                    </a:lnB>
                  </a:tcPr>
                </a:tc>
                <a:tc>
                  <a:txBody>
                    <a:bodyPr>
                      <a:noAutofit/>
                    </a:bodyPr>
                    <a:lstStyle/>
                    <a:p>
                      <a:pPr indent="0" lvl="0" marL="0" marR="0" rtl="0" algn="l">
                        <a:spcBef>
                          <a:spcPts val="0"/>
                        </a:spcBef>
                        <a:spcAft>
                          <a:spcPts val="0"/>
                        </a:spcAft>
                        <a:buNone/>
                      </a:pPr>
                      <a:r>
                        <a:rPr b="0" lang="en-US" sz="4000" u="none" cap="none" strike="noStrike">
                          <a:solidFill>
                            <a:srgbClr val="525252"/>
                          </a:solidFill>
                          <a:latin typeface="Arial"/>
                          <a:ea typeface="Arial"/>
                          <a:cs typeface="Arial"/>
                          <a:sym typeface="Arial"/>
                        </a:rPr>
                        <a:t>Meraki Product Overview and Feature Highlights</a:t>
                      </a:r>
                      <a:endParaRPr b="0" sz="4000" u="none" cap="none" strike="noStrike">
                        <a:solidFill>
                          <a:srgbClr val="525252"/>
                        </a:solidFill>
                        <a:latin typeface="Arial"/>
                        <a:ea typeface="Arial"/>
                        <a:cs typeface="Arial"/>
                        <a:sym typeface="Arial"/>
                      </a:endParaRPr>
                    </a:p>
                  </a:txBody>
                  <a:tcPr marT="0" marB="0" marR="58775" marL="58775" anchor="ctr">
                    <a:lnT cap="flat" cmpd="sng" w="9525">
                      <a:solidFill>
                        <a:srgbClr val="BFBFBF"/>
                      </a:solidFill>
                      <a:prstDash val="dot"/>
                      <a:round/>
                      <a:headEnd len="sm" w="sm" type="none"/>
                      <a:tailEnd len="sm" w="sm" type="none"/>
                    </a:lnT>
                    <a:lnB cap="flat" cmpd="sng" w="9525">
                      <a:solidFill>
                        <a:srgbClr val="BFBFBF"/>
                      </a:solidFill>
                      <a:prstDash val="dot"/>
                      <a:round/>
                      <a:headEnd len="sm" w="sm" type="none"/>
                      <a:tailEnd len="sm" w="sm" type="none"/>
                    </a:lnB>
                  </a:tcPr>
                </a:tc>
              </a:tr>
              <a:tr h="1137925">
                <a:tc>
                  <a:txBody>
                    <a:bodyPr>
                      <a:noAutofit/>
                    </a:bodyPr>
                    <a:lstStyle/>
                    <a:p>
                      <a:pPr indent="0" lvl="0" marL="0" marR="102870" rtl="0" algn="r">
                        <a:spcBef>
                          <a:spcPts val="0"/>
                        </a:spcBef>
                        <a:spcAft>
                          <a:spcPts val="0"/>
                        </a:spcAft>
                        <a:buNone/>
                      </a:pPr>
                      <a:r>
                        <a:rPr lang="en-US" sz="4000" u="none" cap="none" strike="noStrike">
                          <a:solidFill>
                            <a:srgbClr val="525252"/>
                          </a:solidFill>
                          <a:latin typeface="Arial"/>
                          <a:ea typeface="Arial"/>
                          <a:cs typeface="Arial"/>
                          <a:sym typeface="Arial"/>
                        </a:rPr>
                        <a:t>30-60 min</a:t>
                      </a:r>
                      <a:endParaRPr sz="4000" u="none" cap="none" strike="noStrike">
                        <a:solidFill>
                          <a:srgbClr val="525252"/>
                        </a:solidFill>
                        <a:latin typeface="Arial"/>
                        <a:ea typeface="Arial"/>
                        <a:cs typeface="Arial"/>
                        <a:sym typeface="Arial"/>
                      </a:endParaRPr>
                    </a:p>
                  </a:txBody>
                  <a:tcPr marT="0" marB="0" marR="58775" marL="58775" anchor="ctr">
                    <a:lnT cap="flat" cmpd="sng" w="9525">
                      <a:solidFill>
                        <a:srgbClr val="BFBFBF"/>
                      </a:solidFill>
                      <a:prstDash val="dot"/>
                      <a:round/>
                      <a:headEnd len="sm" w="sm" type="none"/>
                      <a:tailEnd len="sm" w="sm" type="none"/>
                    </a:lnT>
                    <a:lnB cap="flat" cmpd="sng" w="9525">
                      <a:solidFill>
                        <a:srgbClr val="BFBFBF"/>
                      </a:solidFill>
                      <a:prstDash val="dot"/>
                      <a:round/>
                      <a:headEnd len="sm" w="sm" type="none"/>
                      <a:tailEnd len="sm" w="sm" type="none"/>
                    </a:lnB>
                  </a:tcPr>
                </a:tc>
                <a:tc>
                  <a:txBody>
                    <a:bodyPr>
                      <a:noAutofit/>
                    </a:bodyPr>
                    <a:lstStyle/>
                    <a:p>
                      <a:pPr indent="0" lvl="0" marL="0" marR="0" rtl="0" algn="l">
                        <a:spcBef>
                          <a:spcPts val="0"/>
                        </a:spcBef>
                        <a:spcAft>
                          <a:spcPts val="0"/>
                        </a:spcAft>
                        <a:buNone/>
                      </a:pPr>
                      <a:r>
                        <a:rPr b="0" lang="en-US" sz="4000" u="none" cap="none" strike="noStrike">
                          <a:solidFill>
                            <a:srgbClr val="525252"/>
                          </a:solidFill>
                          <a:latin typeface="Arial"/>
                          <a:ea typeface="Arial"/>
                          <a:cs typeface="Arial"/>
                          <a:sym typeface="Arial"/>
                        </a:rPr>
                        <a:t>Dashboard Demos with Q&amp;A</a:t>
                      </a:r>
                      <a:endParaRPr/>
                    </a:p>
                  </a:txBody>
                  <a:tcPr marT="0" marB="0" marR="58775" marL="58775" anchor="ctr">
                    <a:lnT cap="flat" cmpd="sng" w="9525">
                      <a:solidFill>
                        <a:srgbClr val="BFBFBF"/>
                      </a:solidFill>
                      <a:prstDash val="dot"/>
                      <a:round/>
                      <a:headEnd len="sm" w="sm" type="none"/>
                      <a:tailEnd len="sm" w="sm" type="none"/>
                    </a:lnT>
                    <a:lnB cap="flat" cmpd="sng" w="9525">
                      <a:solidFill>
                        <a:srgbClr val="BFBFBF"/>
                      </a:solidFill>
                      <a:prstDash val="dot"/>
                      <a:round/>
                      <a:headEnd len="sm" w="sm" type="none"/>
                      <a:tailEnd len="sm" w="sm" type="none"/>
                    </a:lnB>
                  </a:tcPr>
                </a:tc>
              </a:tr>
              <a:tr h="1137925">
                <a:tc>
                  <a:txBody>
                    <a:bodyPr>
                      <a:noAutofit/>
                    </a:bodyPr>
                    <a:lstStyle/>
                    <a:p>
                      <a:pPr indent="0" lvl="0" marL="0" marR="102870" rtl="0" algn="r">
                        <a:spcBef>
                          <a:spcPts val="0"/>
                        </a:spcBef>
                        <a:spcAft>
                          <a:spcPts val="0"/>
                        </a:spcAft>
                        <a:buNone/>
                      </a:pPr>
                      <a:r>
                        <a:rPr lang="en-US" sz="4000" u="none" cap="none" strike="noStrike">
                          <a:solidFill>
                            <a:srgbClr val="525252"/>
                          </a:solidFill>
                          <a:latin typeface="Arial"/>
                          <a:ea typeface="Arial"/>
                          <a:cs typeface="Arial"/>
                          <a:sym typeface="Arial"/>
                        </a:rPr>
                        <a:t> 1-2 Hours</a:t>
                      </a:r>
                      <a:endParaRPr sz="4000" u="none" cap="none" strike="noStrike">
                        <a:solidFill>
                          <a:srgbClr val="525252"/>
                        </a:solidFill>
                        <a:latin typeface="Arial"/>
                        <a:ea typeface="Arial"/>
                        <a:cs typeface="Arial"/>
                        <a:sym typeface="Arial"/>
                      </a:endParaRPr>
                    </a:p>
                  </a:txBody>
                  <a:tcPr marT="0" marB="0" marR="58775" marL="58775" anchor="ctr">
                    <a:lnT cap="flat" cmpd="sng" w="9525">
                      <a:solidFill>
                        <a:srgbClr val="BFBFBF"/>
                      </a:solidFill>
                      <a:prstDash val="dot"/>
                      <a:round/>
                      <a:headEnd len="sm" w="sm" type="none"/>
                      <a:tailEnd len="sm" w="sm" type="none"/>
                    </a:lnT>
                    <a:lnB cap="flat" cmpd="sng" w="9525">
                      <a:solidFill>
                        <a:srgbClr val="BFBFBF"/>
                      </a:solidFill>
                      <a:prstDash val="dot"/>
                      <a:round/>
                      <a:headEnd len="sm" w="sm" type="none"/>
                      <a:tailEnd len="sm" w="sm" type="none"/>
                    </a:lnB>
                  </a:tcPr>
                </a:tc>
                <a:tc>
                  <a:txBody>
                    <a:bodyPr>
                      <a:noAutofit/>
                    </a:bodyPr>
                    <a:lstStyle/>
                    <a:p>
                      <a:pPr indent="0" lvl="0" marL="0" marR="0" rtl="0" algn="l">
                        <a:spcBef>
                          <a:spcPts val="0"/>
                        </a:spcBef>
                        <a:spcAft>
                          <a:spcPts val="0"/>
                        </a:spcAft>
                        <a:buNone/>
                      </a:pPr>
                      <a:r>
                        <a:rPr b="1" lang="en-US" sz="4000" u="none" cap="none" strike="noStrike">
                          <a:solidFill>
                            <a:srgbClr val="525252"/>
                          </a:solidFill>
                          <a:latin typeface="Proxima Nova"/>
                          <a:ea typeface="Proxima Nova"/>
                          <a:cs typeface="Proxima Nova"/>
                          <a:sym typeface="Proxima Nova"/>
                        </a:rPr>
                        <a:t>LAB 1 | </a:t>
                      </a:r>
                      <a:r>
                        <a:rPr b="0" lang="en-US" sz="4000" u="none" cap="none" strike="noStrike">
                          <a:solidFill>
                            <a:srgbClr val="525252"/>
                          </a:solidFill>
                          <a:latin typeface="Proxima Nova"/>
                          <a:ea typeface="Proxima Nova"/>
                          <a:cs typeface="Proxima Nova"/>
                          <a:sym typeface="Proxima Nova"/>
                        </a:rPr>
                        <a:t>Small / Medium Site (Initial Setup, Group Policies, Auto VPN, Wireless)</a:t>
                      </a:r>
                      <a:endParaRPr b="0" sz="4000" u="none" cap="none" strike="noStrike">
                        <a:solidFill>
                          <a:srgbClr val="525252"/>
                        </a:solidFill>
                        <a:latin typeface="Arial"/>
                        <a:ea typeface="Arial"/>
                        <a:cs typeface="Arial"/>
                        <a:sym typeface="Arial"/>
                      </a:endParaRPr>
                    </a:p>
                  </a:txBody>
                  <a:tcPr marT="0" marB="0" marR="58775" marL="58775" anchor="ctr">
                    <a:lnT cap="flat" cmpd="sng" w="9525">
                      <a:solidFill>
                        <a:srgbClr val="BFBFBF"/>
                      </a:solidFill>
                      <a:prstDash val="dot"/>
                      <a:round/>
                      <a:headEnd len="sm" w="sm" type="none"/>
                      <a:tailEnd len="sm" w="sm" type="none"/>
                    </a:lnT>
                    <a:lnB cap="flat" cmpd="sng" w="9525">
                      <a:solidFill>
                        <a:srgbClr val="BFBFBF"/>
                      </a:solidFill>
                      <a:prstDash val="dot"/>
                      <a:round/>
                      <a:headEnd len="sm" w="sm" type="none"/>
                      <a:tailEnd len="sm" w="sm" type="none"/>
                    </a:lnB>
                  </a:tcPr>
                </a:tc>
              </a:tr>
              <a:tr h="1137925">
                <a:tc>
                  <a:txBody>
                    <a:bodyPr>
                      <a:noAutofit/>
                    </a:bodyPr>
                    <a:lstStyle/>
                    <a:p>
                      <a:pPr indent="0" lvl="0" marL="0" marR="102870" rtl="0" algn="r">
                        <a:spcBef>
                          <a:spcPts val="0"/>
                        </a:spcBef>
                        <a:spcAft>
                          <a:spcPts val="0"/>
                        </a:spcAft>
                        <a:buNone/>
                      </a:pPr>
                      <a:r>
                        <a:rPr lang="en-US" sz="4000" u="none" cap="none" strike="noStrike">
                          <a:solidFill>
                            <a:srgbClr val="A5A5A5"/>
                          </a:solidFill>
                          <a:latin typeface="Arial"/>
                          <a:ea typeface="Arial"/>
                          <a:cs typeface="Arial"/>
                          <a:sym typeface="Arial"/>
                        </a:rPr>
                        <a:t>1 Hour</a:t>
                      </a:r>
                      <a:endParaRPr sz="4000" u="none" cap="none" strike="noStrike">
                        <a:solidFill>
                          <a:srgbClr val="A5A5A5"/>
                        </a:solidFill>
                        <a:latin typeface="Arial"/>
                        <a:ea typeface="Arial"/>
                        <a:cs typeface="Arial"/>
                        <a:sym typeface="Arial"/>
                      </a:endParaRPr>
                    </a:p>
                  </a:txBody>
                  <a:tcPr marT="0" marB="0" marR="58775" marL="58775" anchor="ctr">
                    <a:lnT cap="flat" cmpd="sng" w="9525">
                      <a:solidFill>
                        <a:srgbClr val="BFBFBF"/>
                      </a:solidFill>
                      <a:prstDash val="dot"/>
                      <a:round/>
                      <a:headEnd len="sm" w="sm" type="none"/>
                      <a:tailEnd len="sm" w="sm" type="none"/>
                    </a:lnT>
                    <a:lnB cap="flat" cmpd="sng" w="9525">
                      <a:solidFill>
                        <a:srgbClr val="BFBFBF"/>
                      </a:solidFill>
                      <a:prstDash val="dot"/>
                      <a:round/>
                      <a:headEnd len="sm" w="sm" type="none"/>
                      <a:tailEnd len="sm" w="sm" type="none"/>
                    </a:lnB>
                  </a:tcPr>
                </a:tc>
                <a:tc>
                  <a:txBody>
                    <a:bodyPr>
                      <a:noAutofit/>
                    </a:bodyPr>
                    <a:lstStyle/>
                    <a:p>
                      <a:pPr indent="0" lvl="0" marL="0" marR="0" rtl="0" algn="l">
                        <a:spcBef>
                          <a:spcPts val="0"/>
                        </a:spcBef>
                        <a:spcAft>
                          <a:spcPts val="0"/>
                        </a:spcAft>
                        <a:buNone/>
                      </a:pPr>
                      <a:r>
                        <a:rPr b="1" lang="en-US" sz="4000" u="none" cap="none" strike="noStrike">
                          <a:solidFill>
                            <a:srgbClr val="A5A5A5"/>
                          </a:solidFill>
                          <a:latin typeface="Proxima Nova"/>
                          <a:ea typeface="Proxima Nova"/>
                          <a:cs typeface="Proxima Nova"/>
                          <a:sym typeface="Proxima Nova"/>
                        </a:rPr>
                        <a:t>LAB 2 | </a:t>
                      </a:r>
                      <a:r>
                        <a:rPr b="0" lang="en-US" sz="4000" u="none" cap="none" strike="noStrike">
                          <a:solidFill>
                            <a:srgbClr val="A5A5A5"/>
                          </a:solidFill>
                          <a:latin typeface="Proxima Nova"/>
                          <a:ea typeface="Proxima Nova"/>
                          <a:cs typeface="Proxima Nova"/>
                          <a:sym typeface="Proxima Nova"/>
                        </a:rPr>
                        <a:t>Large Site / Campus (L3 Routing, Authentication and Security)</a:t>
                      </a:r>
                      <a:endParaRPr b="0" sz="4000" u="none" cap="none" strike="noStrike">
                        <a:solidFill>
                          <a:srgbClr val="A5A5A5"/>
                        </a:solidFill>
                        <a:latin typeface="Arial"/>
                        <a:ea typeface="Arial"/>
                        <a:cs typeface="Arial"/>
                        <a:sym typeface="Arial"/>
                      </a:endParaRPr>
                    </a:p>
                  </a:txBody>
                  <a:tcPr marT="0" marB="0" marR="58775" marL="58775" anchor="ctr">
                    <a:lnT cap="flat" cmpd="sng" w="9525">
                      <a:solidFill>
                        <a:srgbClr val="BFBFBF"/>
                      </a:solidFill>
                      <a:prstDash val="dot"/>
                      <a:round/>
                      <a:headEnd len="sm" w="sm" type="none"/>
                      <a:tailEnd len="sm" w="sm" type="none"/>
                    </a:lnT>
                    <a:lnB cap="flat" cmpd="sng" w="9525">
                      <a:solidFill>
                        <a:srgbClr val="BFBFBF"/>
                      </a:solidFill>
                      <a:prstDash val="dot"/>
                      <a:round/>
                      <a:headEnd len="sm" w="sm" type="none"/>
                      <a:tailEnd len="sm" w="sm" type="none"/>
                    </a:lnB>
                  </a:tcPr>
                </a:tc>
              </a:tr>
              <a:tr h="1137925">
                <a:tc>
                  <a:txBody>
                    <a:bodyPr>
                      <a:noAutofit/>
                    </a:bodyPr>
                    <a:lstStyle/>
                    <a:p>
                      <a:pPr indent="0" lvl="0" marL="0" marR="102870" rtl="0" algn="r">
                        <a:spcBef>
                          <a:spcPts val="0"/>
                        </a:spcBef>
                        <a:spcAft>
                          <a:spcPts val="0"/>
                        </a:spcAft>
                        <a:buNone/>
                      </a:pPr>
                      <a:r>
                        <a:rPr b="0" lang="en-US" sz="4000" u="none" cap="none" strike="noStrike">
                          <a:solidFill>
                            <a:srgbClr val="A5A5A5"/>
                          </a:solidFill>
                          <a:latin typeface="Arial"/>
                          <a:ea typeface="Arial"/>
                          <a:cs typeface="Arial"/>
                          <a:sym typeface="Arial"/>
                        </a:rPr>
                        <a:t>1 Hour</a:t>
                      </a:r>
                      <a:endParaRPr b="0" sz="4000" u="none" cap="none" strike="noStrike">
                        <a:solidFill>
                          <a:srgbClr val="A5A5A5"/>
                        </a:solidFill>
                        <a:latin typeface="Arial"/>
                        <a:ea typeface="Arial"/>
                        <a:cs typeface="Arial"/>
                        <a:sym typeface="Arial"/>
                      </a:endParaRPr>
                    </a:p>
                  </a:txBody>
                  <a:tcPr marT="0" marB="0" marR="58775" marL="58775" anchor="ctr">
                    <a:lnT cap="flat" cmpd="sng" w="9525">
                      <a:solidFill>
                        <a:srgbClr val="BFBFBF"/>
                      </a:solidFill>
                      <a:prstDash val="dot"/>
                      <a:round/>
                      <a:headEnd len="sm" w="sm" type="none"/>
                      <a:tailEnd len="sm" w="sm" type="none"/>
                    </a:lnT>
                    <a:lnB cap="flat" cmpd="sng" w="9525">
                      <a:solidFill>
                        <a:srgbClr val="BFBFBF"/>
                      </a:solidFill>
                      <a:prstDash val="dot"/>
                      <a:round/>
                      <a:headEnd len="sm" w="sm" type="none"/>
                      <a:tailEnd len="sm" w="sm" type="none"/>
                    </a:lnB>
                  </a:tcPr>
                </a:tc>
                <a:tc>
                  <a:txBody>
                    <a:bodyPr>
                      <a:noAutofit/>
                    </a:bodyPr>
                    <a:lstStyle/>
                    <a:p>
                      <a:pPr indent="0" lvl="0" marL="0" marR="0" rtl="0" algn="l">
                        <a:spcBef>
                          <a:spcPts val="0"/>
                        </a:spcBef>
                        <a:spcAft>
                          <a:spcPts val="0"/>
                        </a:spcAft>
                        <a:buNone/>
                      </a:pPr>
                      <a:r>
                        <a:rPr b="1" lang="en-US" sz="4000" u="none" cap="none" strike="noStrike">
                          <a:solidFill>
                            <a:srgbClr val="A5A5A5"/>
                          </a:solidFill>
                          <a:latin typeface="Proxima Nova"/>
                          <a:ea typeface="Proxima Nova"/>
                          <a:cs typeface="Proxima Nova"/>
                          <a:sym typeface="Proxima Nova"/>
                        </a:rPr>
                        <a:t>LAB 3 | </a:t>
                      </a:r>
                      <a:r>
                        <a:rPr b="0" lang="en-US" sz="4000" u="none" cap="none" strike="noStrike">
                          <a:solidFill>
                            <a:srgbClr val="A5A5A5"/>
                          </a:solidFill>
                          <a:latin typeface="Proxima Nova"/>
                          <a:ea typeface="Proxima Nova"/>
                          <a:cs typeface="Proxima Nova"/>
                          <a:sym typeface="Proxima Nova"/>
                        </a:rPr>
                        <a:t>Distributed Enterprise (Advanced Auto VPN, DC Redundancy, SD-WAN) </a:t>
                      </a:r>
                      <a:endParaRPr b="0" sz="4000" u="none" cap="none" strike="noStrike">
                        <a:solidFill>
                          <a:srgbClr val="A5A5A5"/>
                        </a:solidFill>
                        <a:latin typeface="Arial"/>
                        <a:ea typeface="Arial"/>
                        <a:cs typeface="Arial"/>
                        <a:sym typeface="Arial"/>
                      </a:endParaRPr>
                    </a:p>
                  </a:txBody>
                  <a:tcPr marT="0" marB="0" marR="58775" marL="58775" anchor="ctr">
                    <a:lnT cap="flat" cmpd="sng" w="9525">
                      <a:solidFill>
                        <a:srgbClr val="BFBFBF"/>
                      </a:solidFill>
                      <a:prstDash val="dot"/>
                      <a:round/>
                      <a:headEnd len="sm" w="sm" type="none"/>
                      <a:tailEnd len="sm" w="sm" type="none"/>
                    </a:lnT>
                    <a:lnB cap="flat" cmpd="sng" w="9525">
                      <a:solidFill>
                        <a:srgbClr val="BFBFBF"/>
                      </a:solidFill>
                      <a:prstDash val="dot"/>
                      <a:round/>
                      <a:headEnd len="sm" w="sm" type="none"/>
                      <a:tailEnd len="sm" w="sm" type="none"/>
                    </a:lnB>
                  </a:tcPr>
                </a:tc>
              </a:tr>
              <a:tr h="1137925">
                <a:tc>
                  <a:txBody>
                    <a:bodyPr>
                      <a:noAutofit/>
                    </a:bodyPr>
                    <a:lstStyle/>
                    <a:p>
                      <a:pPr indent="0" lvl="0" marL="0" marR="102870" rtl="0" algn="r">
                        <a:lnSpc>
                          <a:spcPct val="100000"/>
                        </a:lnSpc>
                        <a:spcBef>
                          <a:spcPts val="0"/>
                        </a:spcBef>
                        <a:spcAft>
                          <a:spcPts val="0"/>
                        </a:spcAft>
                        <a:buClr>
                          <a:srgbClr val="A5A5A5"/>
                        </a:buClr>
                        <a:buSzPts val="4000"/>
                        <a:buFont typeface="Arial"/>
                        <a:buNone/>
                      </a:pPr>
                      <a:r>
                        <a:rPr b="0" lang="en-US" sz="4000" u="none" cap="none" strike="noStrike">
                          <a:solidFill>
                            <a:srgbClr val="A5A5A5"/>
                          </a:solidFill>
                          <a:latin typeface="Arial"/>
                          <a:ea typeface="Arial"/>
                          <a:cs typeface="Arial"/>
                          <a:sym typeface="Arial"/>
                        </a:rPr>
                        <a:t>1-2 Hours</a:t>
                      </a:r>
                      <a:endParaRPr b="0" sz="4000" u="none" cap="none" strike="noStrike">
                        <a:solidFill>
                          <a:srgbClr val="A5A5A5"/>
                        </a:solidFill>
                        <a:latin typeface="Arial"/>
                        <a:ea typeface="Arial"/>
                        <a:cs typeface="Arial"/>
                        <a:sym typeface="Arial"/>
                      </a:endParaRPr>
                    </a:p>
                  </a:txBody>
                  <a:tcPr marT="0" marB="0" marR="58775" marL="58775" anchor="ctr">
                    <a:lnT cap="flat" cmpd="sng" w="9525">
                      <a:solidFill>
                        <a:srgbClr val="BFBFBF"/>
                      </a:solidFill>
                      <a:prstDash val="dot"/>
                      <a:round/>
                      <a:headEnd len="sm" w="sm" type="none"/>
                      <a:tailEnd len="sm" w="sm" type="none"/>
                    </a:lnT>
                    <a:lnB cap="flat" cmpd="sng" w="9525">
                      <a:solidFill>
                        <a:srgbClr val="BFBFBF"/>
                      </a:solidFill>
                      <a:prstDash val="dot"/>
                      <a:round/>
                      <a:headEnd len="sm" w="sm" type="none"/>
                      <a:tailEnd len="sm" w="sm" type="none"/>
                    </a:lnB>
                  </a:tcPr>
                </a:tc>
                <a:tc>
                  <a:txBody>
                    <a:bodyPr>
                      <a:noAutofit/>
                    </a:bodyPr>
                    <a:lstStyle/>
                    <a:p>
                      <a:pPr indent="0" lvl="0" marL="0" marR="0" rtl="0" algn="l">
                        <a:lnSpc>
                          <a:spcPct val="100000"/>
                        </a:lnSpc>
                        <a:spcBef>
                          <a:spcPts val="0"/>
                        </a:spcBef>
                        <a:spcAft>
                          <a:spcPts val="0"/>
                        </a:spcAft>
                        <a:buClr>
                          <a:srgbClr val="A5A5A5"/>
                        </a:buClr>
                        <a:buSzPts val="4000"/>
                        <a:buFont typeface="Arial"/>
                        <a:buNone/>
                      </a:pPr>
                      <a:r>
                        <a:rPr b="1" lang="en-US" sz="4000" u="none" cap="none" strike="noStrike">
                          <a:solidFill>
                            <a:srgbClr val="A5A5A5"/>
                          </a:solidFill>
                          <a:latin typeface="Arial"/>
                          <a:ea typeface="Arial"/>
                          <a:cs typeface="Arial"/>
                          <a:sym typeface="Arial"/>
                        </a:rPr>
                        <a:t>LAB 4</a:t>
                      </a:r>
                      <a:r>
                        <a:rPr b="0" lang="en-US" sz="4000" u="none" cap="none" strike="noStrike">
                          <a:solidFill>
                            <a:srgbClr val="A5A5A5"/>
                          </a:solidFill>
                          <a:latin typeface="Arial"/>
                          <a:ea typeface="Arial"/>
                          <a:cs typeface="Arial"/>
                          <a:sym typeface="Arial"/>
                        </a:rPr>
                        <a:t> | Meraki Dashboard API (If applicable and / or made available by instructor)</a:t>
                      </a:r>
                      <a:endParaRPr b="0" sz="4000" u="none" cap="none" strike="noStrike">
                        <a:solidFill>
                          <a:srgbClr val="A5A5A5"/>
                        </a:solidFill>
                        <a:latin typeface="Arial"/>
                        <a:ea typeface="Arial"/>
                        <a:cs typeface="Arial"/>
                        <a:sym typeface="Arial"/>
                      </a:endParaRPr>
                    </a:p>
                  </a:txBody>
                  <a:tcPr marT="0" marB="0" marR="58775" marL="58775" anchor="ctr">
                    <a:lnT cap="flat" cmpd="sng" w="9525">
                      <a:solidFill>
                        <a:srgbClr val="BFBFBF"/>
                      </a:solidFill>
                      <a:prstDash val="dot"/>
                      <a:round/>
                      <a:headEnd len="sm" w="sm" type="none"/>
                      <a:tailEnd len="sm" w="sm" type="none"/>
                    </a:lnT>
                    <a:lnB cap="flat" cmpd="sng" w="9525">
                      <a:solidFill>
                        <a:srgbClr val="BFBFBF"/>
                      </a:solidFill>
                      <a:prstDash val="dot"/>
                      <a:round/>
                      <a:headEnd len="sm" w="sm" type="none"/>
                      <a:tailEnd len="sm" w="sm" type="none"/>
                    </a:lnB>
                  </a:tcPr>
                </a:tc>
              </a:tr>
            </a:tbl>
          </a:graphicData>
        </a:graphic>
      </p:graphicFrame>
      <p:sp>
        <p:nvSpPr>
          <p:cNvPr id="381" name="Google Shape;381;p55"/>
          <p:cNvSpPr/>
          <p:nvPr/>
        </p:nvSpPr>
        <p:spPr>
          <a:xfrm>
            <a:off x="1151467" y="11791951"/>
            <a:ext cx="21285200" cy="9541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2800" u="none" cap="none" strike="noStrike">
                <a:solidFill>
                  <a:srgbClr val="C00000"/>
                </a:solidFill>
                <a:latin typeface="Proxima Nova"/>
                <a:ea typeface="Proxima Nova"/>
                <a:cs typeface="Proxima Nova"/>
                <a:sym typeface="Proxima Nova"/>
              </a:rPr>
              <a:t>NOTE: </a:t>
            </a:r>
            <a:r>
              <a:rPr b="0" i="0" lang="en-US" sz="2800" u="none" cap="none" strike="noStrike">
                <a:solidFill>
                  <a:srgbClr val="C00000"/>
                </a:solidFill>
                <a:latin typeface="Proxima Nova"/>
                <a:ea typeface="Proxima Nova"/>
                <a:cs typeface="Proxima Nova"/>
                <a:sym typeface="Proxima Nova"/>
              </a:rPr>
              <a:t>To skip to Labs 2, 3 or 4, you still need to complete the addressing section in Lab 1: Section 1.1.1 (Initial MX Setup)</a:t>
            </a:r>
            <a:endParaRPr/>
          </a:p>
          <a:p>
            <a:pPr indent="0" lvl="0" marL="0" marR="0" rtl="0" algn="l">
              <a:spcBef>
                <a:spcPts val="0"/>
              </a:spcBef>
              <a:spcAft>
                <a:spcPts val="0"/>
              </a:spcAft>
              <a:buNone/>
            </a:pPr>
            <a:r>
              <a:t/>
            </a:r>
            <a:endParaRPr sz="2800">
              <a:solidFill>
                <a:srgbClr val="C00000"/>
              </a:solidFill>
              <a:latin typeface="Proxima Nova"/>
              <a:ea typeface="Proxima Nova"/>
              <a:cs typeface="Proxima Nova"/>
              <a:sym typeface="Proxima Nov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8" name="Shape 888"/>
        <p:cNvGrpSpPr/>
        <p:nvPr/>
      </p:nvGrpSpPr>
      <p:grpSpPr>
        <a:xfrm>
          <a:off x="0" y="0"/>
          <a:ext cx="0" cy="0"/>
          <a:chOff x="0" y="0"/>
          <a:chExt cx="0" cy="0"/>
        </a:xfrm>
      </p:grpSpPr>
      <p:sp>
        <p:nvSpPr>
          <p:cNvPr id="889" name="Google Shape;889;p73"/>
          <p:cNvSpPr txBox="1"/>
          <p:nvPr>
            <p:ph type="title"/>
          </p:nvPr>
        </p:nvSpPr>
        <p:spPr>
          <a:xfrm>
            <a:off x="962719" y="532308"/>
            <a:ext cx="21031199" cy="137600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6600"/>
              <a:buNone/>
            </a:pPr>
            <a:r>
              <a:rPr lang="en-US" sz="7200"/>
              <a:t>Prepare for 802.11AX with Meraki MS355 Switches</a:t>
            </a:r>
            <a:br>
              <a:rPr lang="en-US" sz="7200"/>
            </a:br>
            <a:r>
              <a:rPr lang="en-US" sz="5400">
                <a:solidFill>
                  <a:srgbClr val="525252"/>
                </a:solidFill>
              </a:rPr>
              <a:t>Higher mGig Port Density Stackable Access Switches</a:t>
            </a:r>
            <a:endParaRPr sz="5400"/>
          </a:p>
        </p:txBody>
      </p:sp>
      <p:sp>
        <p:nvSpPr>
          <p:cNvPr id="890" name="Google Shape;890;p73"/>
          <p:cNvSpPr/>
          <p:nvPr/>
        </p:nvSpPr>
        <p:spPr>
          <a:xfrm>
            <a:off x="10653701" y="3047381"/>
            <a:ext cx="5103973" cy="937601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200">
                <a:solidFill>
                  <a:srgbClr val="525252"/>
                </a:solidFill>
                <a:latin typeface="Proxima Nova"/>
                <a:ea typeface="Proxima Nova"/>
                <a:cs typeface="Proxima Nova"/>
                <a:sym typeface="Proxima Nova"/>
              </a:rPr>
              <a:t>MS355-24X</a:t>
            </a:r>
            <a:endParaRPr b="1" sz="3600">
              <a:solidFill>
                <a:schemeClr val="dk1"/>
              </a:solidFill>
              <a:latin typeface="Proxima Nova"/>
              <a:ea typeface="Proxima Nova"/>
              <a:cs typeface="Proxima Nova"/>
              <a:sym typeface="Proxima Nova"/>
            </a:endParaRPr>
          </a:p>
          <a:p>
            <a:pPr indent="-685800" lvl="0" marL="685800" marR="0" rtl="0" algn="l">
              <a:spcBef>
                <a:spcPts val="0"/>
              </a:spcBef>
              <a:spcAft>
                <a:spcPts val="0"/>
              </a:spcAft>
              <a:buClr>
                <a:schemeClr val="accent1"/>
              </a:buClr>
              <a:buSzPts val="3200"/>
              <a:buFont typeface="Noto Sans Symbols"/>
              <a:buChar char="▪"/>
            </a:pPr>
            <a:r>
              <a:rPr b="1" i="0" lang="en-US" sz="2800" u="none" cap="none" strike="noStrike">
                <a:solidFill>
                  <a:schemeClr val="accent1"/>
                </a:solidFill>
                <a:latin typeface="Proxima Nova"/>
                <a:ea typeface="Proxima Nova"/>
                <a:cs typeface="Proxima Nova"/>
                <a:sym typeface="Proxima Nova"/>
              </a:rPr>
              <a:t>8 x mGig</a:t>
            </a:r>
            <a:endParaRPr b="1" sz="3200">
              <a:solidFill>
                <a:schemeClr val="dk1"/>
              </a:solidFill>
              <a:latin typeface="Proxima Nova"/>
              <a:ea typeface="Proxima Nova"/>
              <a:cs typeface="Proxima Nova"/>
              <a:sym typeface="Proxima Nova"/>
            </a:endParaRPr>
          </a:p>
          <a:p>
            <a:pPr indent="-685800" lvl="0" marL="685800" marR="0" rtl="0" algn="l">
              <a:spcBef>
                <a:spcPts val="0"/>
              </a:spcBef>
              <a:spcAft>
                <a:spcPts val="0"/>
              </a:spcAft>
              <a:buClr>
                <a:srgbClr val="217AB1"/>
              </a:buClr>
              <a:buSzPts val="3200"/>
              <a:buFont typeface="Noto Sans Symbols"/>
              <a:buChar char="▪"/>
            </a:pPr>
            <a:r>
              <a:rPr b="1" i="0" lang="en-US" sz="2800" u="none" cap="none" strike="noStrike">
                <a:solidFill>
                  <a:srgbClr val="217AB1"/>
                </a:solidFill>
                <a:latin typeface="Proxima Nova"/>
                <a:ea typeface="Proxima Nova"/>
                <a:cs typeface="Proxima Nova"/>
                <a:sym typeface="Proxima Nova"/>
              </a:rPr>
              <a:t>16 x 1G</a:t>
            </a:r>
            <a:endParaRPr b="1" sz="3200">
              <a:solidFill>
                <a:schemeClr val="dk1"/>
              </a:solidFill>
              <a:latin typeface="Proxima Nova"/>
              <a:ea typeface="Proxima Nova"/>
              <a:cs typeface="Proxima Nova"/>
              <a:sym typeface="Proxima Nova"/>
            </a:endParaRPr>
          </a:p>
          <a:p>
            <a:pPr indent="-685800" lvl="0" marL="685800" marR="0" rtl="0" algn="l">
              <a:spcBef>
                <a:spcPts val="0"/>
              </a:spcBef>
              <a:spcAft>
                <a:spcPts val="0"/>
              </a:spcAft>
              <a:buClr>
                <a:srgbClr val="D4BD12"/>
              </a:buClr>
              <a:buSzPts val="3200"/>
              <a:buFont typeface="Noto Sans Symbols"/>
              <a:buChar char="▪"/>
            </a:pPr>
            <a:r>
              <a:rPr b="1" i="0" lang="en-US" sz="2800" u="none" cap="none" strike="noStrike">
                <a:solidFill>
                  <a:srgbClr val="D4BD12"/>
                </a:solidFill>
                <a:latin typeface="Proxima Nova"/>
                <a:ea typeface="Proxima Nova"/>
                <a:cs typeface="Proxima Nova"/>
                <a:sym typeface="Proxima Nova"/>
              </a:rPr>
              <a:t>4 x 10G</a:t>
            </a:r>
            <a:r>
              <a:rPr b="1" i="0" lang="en-US" sz="2800" u="none" cap="none" strike="noStrike">
                <a:solidFill>
                  <a:srgbClr val="525252"/>
                </a:solidFill>
                <a:latin typeface="Proxima Nova"/>
                <a:ea typeface="Proxima Nova"/>
                <a:cs typeface="Proxima Nova"/>
                <a:sym typeface="Proxima Nova"/>
              </a:rPr>
              <a:t>, </a:t>
            </a:r>
            <a:r>
              <a:rPr b="1" i="0" lang="en-US" sz="2800" u="none" cap="none" strike="noStrike">
                <a:solidFill>
                  <a:srgbClr val="7030A0"/>
                </a:solidFill>
                <a:latin typeface="Proxima Nova"/>
                <a:ea typeface="Proxima Nova"/>
                <a:cs typeface="Proxima Nova"/>
                <a:sym typeface="Proxima Nova"/>
              </a:rPr>
              <a:t>2 x 40G</a:t>
            </a:r>
            <a:br>
              <a:rPr b="1" i="0" lang="en-US" sz="2800" u="none" cap="none" strike="noStrike">
                <a:solidFill>
                  <a:srgbClr val="525252"/>
                </a:solidFill>
                <a:latin typeface="Proxima Nova"/>
                <a:ea typeface="Proxima Nova"/>
                <a:cs typeface="Proxima Nova"/>
                <a:sym typeface="Proxima Nova"/>
              </a:rPr>
            </a:br>
            <a:endParaRPr b="1" i="0" sz="2800" u="none" cap="none" strike="noStrike">
              <a:solidFill>
                <a:srgbClr val="525252"/>
              </a:solidFill>
              <a:latin typeface="Proxima Nova"/>
              <a:ea typeface="Proxima Nova"/>
              <a:cs typeface="Proxima Nova"/>
              <a:sym typeface="Proxima Nova"/>
            </a:endParaRPr>
          </a:p>
          <a:p>
            <a:pPr indent="0" lvl="0" marL="0" marR="0" rtl="0" algn="l">
              <a:spcBef>
                <a:spcPts val="0"/>
              </a:spcBef>
              <a:spcAft>
                <a:spcPts val="0"/>
              </a:spcAft>
              <a:buNone/>
            </a:pPr>
            <a:r>
              <a:rPr b="1" lang="en-US" sz="3200">
                <a:solidFill>
                  <a:srgbClr val="525252"/>
                </a:solidFill>
                <a:latin typeface="Proxima Nova"/>
                <a:ea typeface="Proxima Nova"/>
                <a:cs typeface="Proxima Nova"/>
                <a:sym typeface="Proxima Nova"/>
              </a:rPr>
              <a:t>MS355-48X</a:t>
            </a:r>
            <a:endParaRPr b="1" sz="3600">
              <a:solidFill>
                <a:schemeClr val="dk1"/>
              </a:solidFill>
              <a:latin typeface="Proxima Nova"/>
              <a:ea typeface="Proxima Nova"/>
              <a:cs typeface="Proxima Nova"/>
              <a:sym typeface="Proxima Nova"/>
            </a:endParaRPr>
          </a:p>
          <a:p>
            <a:pPr indent="-685800" lvl="0" marL="685800" marR="0" rtl="0" algn="l">
              <a:spcBef>
                <a:spcPts val="0"/>
              </a:spcBef>
              <a:spcAft>
                <a:spcPts val="0"/>
              </a:spcAft>
              <a:buClr>
                <a:schemeClr val="accent1"/>
              </a:buClr>
              <a:buSzPts val="3200"/>
              <a:buFont typeface="Noto Sans Symbols"/>
              <a:buChar char="▪"/>
            </a:pPr>
            <a:r>
              <a:rPr b="1" i="0" lang="en-US" sz="2800" u="none" cap="none" strike="noStrike">
                <a:solidFill>
                  <a:schemeClr val="accent1"/>
                </a:solidFill>
                <a:latin typeface="Proxima Nova"/>
                <a:ea typeface="Proxima Nova"/>
                <a:cs typeface="Proxima Nova"/>
                <a:sym typeface="Proxima Nova"/>
              </a:rPr>
              <a:t>16 x mGig</a:t>
            </a:r>
            <a:endParaRPr b="1" sz="3200">
              <a:solidFill>
                <a:schemeClr val="dk1"/>
              </a:solidFill>
              <a:latin typeface="Proxima Nova"/>
              <a:ea typeface="Proxima Nova"/>
              <a:cs typeface="Proxima Nova"/>
              <a:sym typeface="Proxima Nova"/>
            </a:endParaRPr>
          </a:p>
          <a:p>
            <a:pPr indent="-685800" lvl="0" marL="685800" marR="0" rtl="0" algn="l">
              <a:spcBef>
                <a:spcPts val="0"/>
              </a:spcBef>
              <a:spcAft>
                <a:spcPts val="0"/>
              </a:spcAft>
              <a:buClr>
                <a:srgbClr val="217AB1"/>
              </a:buClr>
              <a:buSzPts val="3200"/>
              <a:buFont typeface="Noto Sans Symbols"/>
              <a:buChar char="▪"/>
            </a:pPr>
            <a:r>
              <a:rPr b="1" i="0" lang="en-US" sz="2800" u="none" cap="none" strike="noStrike">
                <a:solidFill>
                  <a:srgbClr val="217AB1"/>
                </a:solidFill>
                <a:latin typeface="Proxima Nova"/>
                <a:ea typeface="Proxima Nova"/>
                <a:cs typeface="Proxima Nova"/>
                <a:sym typeface="Proxima Nova"/>
              </a:rPr>
              <a:t>32 x 1G</a:t>
            </a:r>
            <a:endParaRPr b="1" sz="3200">
              <a:solidFill>
                <a:schemeClr val="dk1"/>
              </a:solidFill>
              <a:latin typeface="Proxima Nova"/>
              <a:ea typeface="Proxima Nova"/>
              <a:cs typeface="Proxima Nova"/>
              <a:sym typeface="Proxima Nova"/>
            </a:endParaRPr>
          </a:p>
          <a:p>
            <a:pPr indent="-685800" lvl="0" marL="685800" marR="0" rtl="0" algn="l">
              <a:spcBef>
                <a:spcPts val="0"/>
              </a:spcBef>
              <a:spcAft>
                <a:spcPts val="0"/>
              </a:spcAft>
              <a:buClr>
                <a:srgbClr val="D4BD12"/>
              </a:buClr>
              <a:buSzPts val="3200"/>
              <a:buFont typeface="Noto Sans Symbols"/>
              <a:buChar char="▪"/>
            </a:pPr>
            <a:r>
              <a:rPr b="1" i="0" lang="en-US" sz="2800" u="none" cap="none" strike="noStrike">
                <a:solidFill>
                  <a:srgbClr val="D4BD12"/>
                </a:solidFill>
                <a:latin typeface="Proxima Nova"/>
                <a:ea typeface="Proxima Nova"/>
                <a:cs typeface="Proxima Nova"/>
                <a:sym typeface="Proxima Nova"/>
              </a:rPr>
              <a:t>4 x 10G</a:t>
            </a:r>
            <a:r>
              <a:rPr b="1" i="0" lang="en-US" sz="2800" u="none" cap="none" strike="noStrike">
                <a:solidFill>
                  <a:srgbClr val="525252"/>
                </a:solidFill>
                <a:latin typeface="Proxima Nova"/>
                <a:ea typeface="Proxima Nova"/>
                <a:cs typeface="Proxima Nova"/>
                <a:sym typeface="Proxima Nova"/>
              </a:rPr>
              <a:t>, </a:t>
            </a:r>
            <a:r>
              <a:rPr b="1" i="0" lang="en-US" sz="2800" u="none" cap="none" strike="noStrike">
                <a:solidFill>
                  <a:srgbClr val="7030A0"/>
                </a:solidFill>
                <a:latin typeface="Proxima Nova"/>
                <a:ea typeface="Proxima Nova"/>
                <a:cs typeface="Proxima Nova"/>
                <a:sym typeface="Proxima Nova"/>
              </a:rPr>
              <a:t>2 x 40G </a:t>
            </a:r>
            <a:br>
              <a:rPr b="1" i="0" lang="en-US" sz="2800" u="none" cap="none" strike="noStrike">
                <a:solidFill>
                  <a:srgbClr val="525252"/>
                </a:solidFill>
                <a:latin typeface="Proxima Nova"/>
                <a:ea typeface="Proxima Nova"/>
                <a:cs typeface="Proxima Nova"/>
                <a:sym typeface="Proxima Nova"/>
              </a:rPr>
            </a:br>
            <a:endParaRPr b="1" i="0" sz="2800" u="none" cap="none" strike="noStrike">
              <a:solidFill>
                <a:srgbClr val="525252"/>
              </a:solidFill>
              <a:latin typeface="Proxima Nova"/>
              <a:ea typeface="Proxima Nova"/>
              <a:cs typeface="Proxima Nova"/>
              <a:sym typeface="Proxima Nova"/>
            </a:endParaRPr>
          </a:p>
          <a:p>
            <a:pPr indent="0" lvl="0" marL="0" marR="0" rtl="0" algn="l">
              <a:spcBef>
                <a:spcPts val="0"/>
              </a:spcBef>
              <a:spcAft>
                <a:spcPts val="0"/>
              </a:spcAft>
              <a:buNone/>
            </a:pPr>
            <a:r>
              <a:rPr b="1" lang="en-US" sz="3200">
                <a:solidFill>
                  <a:srgbClr val="525252"/>
                </a:solidFill>
                <a:latin typeface="Proxima Nova"/>
                <a:ea typeface="Proxima Nova"/>
                <a:cs typeface="Proxima Nova"/>
                <a:sym typeface="Proxima Nova"/>
              </a:rPr>
              <a:t>MS355-24X2</a:t>
            </a:r>
            <a:endParaRPr b="1" sz="3600">
              <a:solidFill>
                <a:schemeClr val="dk1"/>
              </a:solidFill>
              <a:latin typeface="Proxima Nova"/>
              <a:ea typeface="Proxima Nova"/>
              <a:cs typeface="Proxima Nova"/>
              <a:sym typeface="Proxima Nova"/>
            </a:endParaRPr>
          </a:p>
          <a:p>
            <a:pPr indent="-685800" lvl="0" marL="685800" marR="0" rtl="0" algn="l">
              <a:spcBef>
                <a:spcPts val="0"/>
              </a:spcBef>
              <a:spcAft>
                <a:spcPts val="0"/>
              </a:spcAft>
              <a:buClr>
                <a:schemeClr val="accent1"/>
              </a:buClr>
              <a:buSzPts val="3200"/>
              <a:buFont typeface="Noto Sans Symbols"/>
              <a:buChar char="▪"/>
            </a:pPr>
            <a:r>
              <a:rPr b="1" i="0" lang="en-US" sz="2800" u="none" cap="none" strike="noStrike">
                <a:solidFill>
                  <a:schemeClr val="accent1"/>
                </a:solidFill>
                <a:latin typeface="Proxima Nova"/>
                <a:ea typeface="Proxima Nova"/>
                <a:cs typeface="Proxima Nova"/>
                <a:sym typeface="Proxima Nova"/>
              </a:rPr>
              <a:t>24 x mGig</a:t>
            </a:r>
            <a:endParaRPr b="1" sz="3200">
              <a:solidFill>
                <a:schemeClr val="dk1"/>
              </a:solidFill>
              <a:latin typeface="Proxima Nova"/>
              <a:ea typeface="Proxima Nova"/>
              <a:cs typeface="Proxima Nova"/>
              <a:sym typeface="Proxima Nova"/>
            </a:endParaRPr>
          </a:p>
          <a:p>
            <a:pPr indent="-685800" lvl="0" marL="685800" marR="0" rtl="0" algn="l">
              <a:spcBef>
                <a:spcPts val="0"/>
              </a:spcBef>
              <a:spcAft>
                <a:spcPts val="0"/>
              </a:spcAft>
              <a:buClr>
                <a:srgbClr val="D4BD12"/>
              </a:buClr>
              <a:buSzPts val="3200"/>
              <a:buFont typeface="Noto Sans Symbols"/>
              <a:buChar char="▪"/>
            </a:pPr>
            <a:r>
              <a:rPr b="1" i="0" lang="en-US" sz="2800" u="none" cap="none" strike="noStrike">
                <a:solidFill>
                  <a:srgbClr val="D4BD12"/>
                </a:solidFill>
                <a:latin typeface="Proxima Nova"/>
                <a:ea typeface="Proxima Nova"/>
                <a:cs typeface="Proxima Nova"/>
                <a:sym typeface="Proxima Nova"/>
              </a:rPr>
              <a:t>4 x 10G</a:t>
            </a:r>
            <a:r>
              <a:rPr b="1" i="0" lang="en-US" sz="2800" u="none" cap="none" strike="noStrike">
                <a:solidFill>
                  <a:srgbClr val="525252"/>
                </a:solidFill>
                <a:latin typeface="Proxima Nova"/>
                <a:ea typeface="Proxima Nova"/>
                <a:cs typeface="Proxima Nova"/>
                <a:sym typeface="Proxima Nova"/>
              </a:rPr>
              <a:t>, </a:t>
            </a:r>
            <a:r>
              <a:rPr b="1" i="0" lang="en-US" sz="2800" u="none" cap="none" strike="noStrike">
                <a:solidFill>
                  <a:srgbClr val="7030A0"/>
                </a:solidFill>
                <a:latin typeface="Proxima Nova"/>
                <a:ea typeface="Proxima Nova"/>
                <a:cs typeface="Proxima Nova"/>
                <a:sym typeface="Proxima Nova"/>
              </a:rPr>
              <a:t>2 x 40G </a:t>
            </a:r>
            <a:br>
              <a:rPr b="1" i="0" lang="en-US" sz="2800" u="none" cap="none" strike="noStrike">
                <a:solidFill>
                  <a:srgbClr val="525252"/>
                </a:solidFill>
                <a:latin typeface="Proxima Nova"/>
                <a:ea typeface="Proxima Nova"/>
                <a:cs typeface="Proxima Nova"/>
                <a:sym typeface="Proxima Nova"/>
              </a:rPr>
            </a:br>
            <a:endParaRPr b="1" i="0" sz="2800" u="none" cap="none" strike="noStrike">
              <a:solidFill>
                <a:srgbClr val="525252"/>
              </a:solidFill>
              <a:latin typeface="Proxima Nova"/>
              <a:ea typeface="Proxima Nova"/>
              <a:cs typeface="Proxima Nova"/>
              <a:sym typeface="Proxima Nova"/>
            </a:endParaRPr>
          </a:p>
          <a:p>
            <a:pPr indent="-482600" lvl="1" marL="1600200" marR="0" rtl="0" algn="l">
              <a:spcBef>
                <a:spcPts val="0"/>
              </a:spcBef>
              <a:spcAft>
                <a:spcPts val="0"/>
              </a:spcAft>
              <a:buClr>
                <a:srgbClr val="D4BD12"/>
              </a:buClr>
              <a:buSzPts val="3200"/>
              <a:buFont typeface="Noto Sans Symbols"/>
              <a:buNone/>
            </a:pPr>
            <a:r>
              <a:t/>
            </a:r>
            <a:endParaRPr b="1" i="0" sz="2800" u="none" cap="none" strike="noStrike">
              <a:solidFill>
                <a:srgbClr val="525252"/>
              </a:solidFill>
              <a:latin typeface="Proxima Nova"/>
              <a:ea typeface="Proxima Nova"/>
              <a:cs typeface="Proxima Nova"/>
              <a:sym typeface="Proxima Nova"/>
            </a:endParaRPr>
          </a:p>
          <a:p>
            <a:pPr indent="0" lvl="0" marL="0" marR="0" rtl="0" algn="l">
              <a:spcBef>
                <a:spcPts val="0"/>
              </a:spcBef>
              <a:spcAft>
                <a:spcPts val="0"/>
              </a:spcAft>
              <a:buNone/>
            </a:pPr>
            <a:r>
              <a:rPr b="1" lang="en-US" sz="3200">
                <a:solidFill>
                  <a:srgbClr val="525252"/>
                </a:solidFill>
                <a:latin typeface="Proxima Nova"/>
                <a:ea typeface="Proxima Nova"/>
                <a:cs typeface="Proxima Nova"/>
                <a:sym typeface="Proxima Nova"/>
              </a:rPr>
              <a:t>MS355-48X2</a:t>
            </a:r>
            <a:endParaRPr b="1" sz="3200">
              <a:solidFill>
                <a:schemeClr val="dk1"/>
              </a:solidFill>
              <a:latin typeface="Proxima Nova"/>
              <a:ea typeface="Proxima Nova"/>
              <a:cs typeface="Proxima Nova"/>
              <a:sym typeface="Proxima Nova"/>
            </a:endParaRPr>
          </a:p>
          <a:p>
            <a:pPr indent="-685800" lvl="0" marL="685800" marR="0" rtl="0" algn="l">
              <a:spcBef>
                <a:spcPts val="0"/>
              </a:spcBef>
              <a:spcAft>
                <a:spcPts val="0"/>
              </a:spcAft>
              <a:buClr>
                <a:schemeClr val="accent1"/>
              </a:buClr>
              <a:buSzPts val="3200"/>
              <a:buFont typeface="Noto Sans Symbols"/>
              <a:buChar char="▪"/>
            </a:pPr>
            <a:r>
              <a:rPr b="1" i="0" lang="en-US" sz="2800" u="none" cap="none" strike="noStrike">
                <a:solidFill>
                  <a:schemeClr val="accent1"/>
                </a:solidFill>
                <a:latin typeface="Proxima Nova"/>
                <a:ea typeface="Proxima Nova"/>
                <a:cs typeface="Proxima Nova"/>
                <a:sym typeface="Proxima Nova"/>
              </a:rPr>
              <a:t>24 x mGig</a:t>
            </a:r>
            <a:endParaRPr b="1" sz="3200">
              <a:solidFill>
                <a:schemeClr val="dk1"/>
              </a:solidFill>
              <a:latin typeface="Proxima Nova"/>
              <a:ea typeface="Proxima Nova"/>
              <a:cs typeface="Proxima Nova"/>
              <a:sym typeface="Proxima Nova"/>
            </a:endParaRPr>
          </a:p>
          <a:p>
            <a:pPr indent="-685800" lvl="0" marL="685800" marR="0" rtl="0" algn="l">
              <a:spcBef>
                <a:spcPts val="0"/>
              </a:spcBef>
              <a:spcAft>
                <a:spcPts val="0"/>
              </a:spcAft>
              <a:buClr>
                <a:srgbClr val="217AB1"/>
              </a:buClr>
              <a:buSzPts val="3200"/>
              <a:buFont typeface="Noto Sans Symbols"/>
              <a:buChar char="▪"/>
            </a:pPr>
            <a:r>
              <a:rPr b="1" i="0" lang="en-US" sz="2800" u="none" cap="none" strike="noStrike">
                <a:solidFill>
                  <a:srgbClr val="217AB1"/>
                </a:solidFill>
                <a:latin typeface="Proxima Nova"/>
                <a:ea typeface="Proxima Nova"/>
                <a:cs typeface="Proxima Nova"/>
                <a:sym typeface="Proxima Nova"/>
              </a:rPr>
              <a:t>24 x 1G</a:t>
            </a:r>
            <a:endParaRPr b="1" sz="3200">
              <a:solidFill>
                <a:schemeClr val="dk1"/>
              </a:solidFill>
              <a:latin typeface="Proxima Nova"/>
              <a:ea typeface="Proxima Nova"/>
              <a:cs typeface="Proxima Nova"/>
              <a:sym typeface="Proxima Nova"/>
            </a:endParaRPr>
          </a:p>
          <a:p>
            <a:pPr indent="-685800" lvl="0" marL="685800" marR="0" rtl="0" algn="l">
              <a:spcBef>
                <a:spcPts val="0"/>
              </a:spcBef>
              <a:spcAft>
                <a:spcPts val="0"/>
              </a:spcAft>
              <a:buClr>
                <a:srgbClr val="D4BD12"/>
              </a:buClr>
              <a:buSzPts val="3200"/>
              <a:buFont typeface="Noto Sans Symbols"/>
              <a:buChar char="▪"/>
            </a:pPr>
            <a:r>
              <a:rPr b="1" i="0" lang="en-US" sz="2800" u="none" cap="none" strike="noStrike">
                <a:solidFill>
                  <a:srgbClr val="D4BD12"/>
                </a:solidFill>
                <a:latin typeface="Proxima Nova"/>
                <a:ea typeface="Proxima Nova"/>
                <a:cs typeface="Proxima Nova"/>
                <a:sym typeface="Proxima Nova"/>
              </a:rPr>
              <a:t>4 x 10G</a:t>
            </a:r>
            <a:r>
              <a:rPr b="1" i="0" lang="en-US" sz="2800" u="none" cap="none" strike="noStrike">
                <a:solidFill>
                  <a:srgbClr val="525252"/>
                </a:solidFill>
                <a:latin typeface="Proxima Nova"/>
                <a:ea typeface="Proxima Nova"/>
                <a:cs typeface="Proxima Nova"/>
                <a:sym typeface="Proxima Nova"/>
              </a:rPr>
              <a:t>, </a:t>
            </a:r>
            <a:r>
              <a:rPr b="1" i="0" lang="en-US" sz="2800" u="none" cap="none" strike="noStrike">
                <a:solidFill>
                  <a:srgbClr val="7030A0"/>
                </a:solidFill>
                <a:latin typeface="Proxima Nova"/>
                <a:ea typeface="Proxima Nova"/>
                <a:cs typeface="Proxima Nova"/>
                <a:sym typeface="Proxima Nova"/>
              </a:rPr>
              <a:t>2 x 40G</a:t>
            </a:r>
            <a:endParaRPr b="1" sz="3200">
              <a:solidFill>
                <a:schemeClr val="dk1"/>
              </a:solidFill>
              <a:latin typeface="Proxima Nova"/>
              <a:ea typeface="Proxima Nova"/>
              <a:cs typeface="Proxima Nova"/>
              <a:sym typeface="Proxima Nova"/>
            </a:endParaRPr>
          </a:p>
        </p:txBody>
      </p:sp>
      <p:sp>
        <p:nvSpPr>
          <p:cNvPr id="891" name="Google Shape;891;p73"/>
          <p:cNvSpPr/>
          <p:nvPr/>
        </p:nvSpPr>
        <p:spPr>
          <a:xfrm>
            <a:off x="3930387" y="11761131"/>
            <a:ext cx="3301340" cy="923330"/>
          </a:xfrm>
          <a:prstGeom prst="rect">
            <a:avLst/>
          </a:prstGeom>
          <a:noFill/>
          <a:ln>
            <a:noFill/>
          </a:ln>
        </p:spPr>
        <p:txBody>
          <a:bodyPr anchorCtr="0" anchor="t" bIns="45700" lIns="91425" spcFirstLastPara="1" rIns="91425" wrap="square" tIns="45700">
            <a:noAutofit/>
          </a:bodyPr>
          <a:lstStyle/>
          <a:p>
            <a:pPr indent="0" lvl="1" marL="914400" marR="0" rtl="0" algn="l">
              <a:spcBef>
                <a:spcPts val="0"/>
              </a:spcBef>
              <a:spcAft>
                <a:spcPts val="0"/>
              </a:spcAft>
              <a:buClr>
                <a:schemeClr val="accent2"/>
              </a:buClr>
              <a:buSzPts val="5400"/>
              <a:buFont typeface="Proxima Nova"/>
              <a:buNone/>
            </a:pPr>
            <a:r>
              <a:rPr b="0" i="0" lang="en-US" sz="5400" u="none" cap="none" strike="noStrike">
                <a:solidFill>
                  <a:schemeClr val="accent2"/>
                </a:solidFill>
                <a:latin typeface="Proxima Nova"/>
                <a:ea typeface="Proxima Nova"/>
                <a:cs typeface="Proxima Nova"/>
                <a:sym typeface="Proxima Nova"/>
              </a:rPr>
              <a:t>mGig</a:t>
            </a:r>
            <a:endParaRPr b="0" i="0" sz="5400" u="none" cap="none" strike="noStrike">
              <a:solidFill>
                <a:schemeClr val="accent2"/>
              </a:solidFill>
              <a:latin typeface="Proxima Nova"/>
              <a:ea typeface="Proxima Nova"/>
              <a:cs typeface="Proxima Nova"/>
              <a:sym typeface="Proxima Nova"/>
            </a:endParaRPr>
          </a:p>
        </p:txBody>
      </p:sp>
      <p:sp>
        <p:nvSpPr>
          <p:cNvPr id="892" name="Google Shape;892;p73"/>
          <p:cNvSpPr/>
          <p:nvPr/>
        </p:nvSpPr>
        <p:spPr>
          <a:xfrm>
            <a:off x="1065693" y="11761131"/>
            <a:ext cx="3643934"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217AB1"/>
              </a:buClr>
              <a:buSzPts val="5400"/>
              <a:buFont typeface="Proxima Nova"/>
              <a:buNone/>
            </a:pPr>
            <a:r>
              <a:rPr lang="en-US" sz="5400">
                <a:solidFill>
                  <a:srgbClr val="217AB1"/>
                </a:solidFill>
                <a:latin typeface="Proxima Nova"/>
                <a:ea typeface="Proxima Nova"/>
                <a:cs typeface="Proxima Nova"/>
                <a:sym typeface="Proxima Nova"/>
              </a:rPr>
              <a:t>Gig</a:t>
            </a:r>
            <a:endParaRPr sz="3600">
              <a:solidFill>
                <a:schemeClr val="dk1"/>
              </a:solidFill>
              <a:latin typeface="Proxima Nova"/>
              <a:ea typeface="Proxima Nova"/>
              <a:cs typeface="Proxima Nova"/>
              <a:sym typeface="Proxima Nova"/>
            </a:endParaRPr>
          </a:p>
        </p:txBody>
      </p:sp>
      <p:sp>
        <p:nvSpPr>
          <p:cNvPr id="893" name="Google Shape;893;p73"/>
          <p:cNvSpPr/>
          <p:nvPr/>
        </p:nvSpPr>
        <p:spPr>
          <a:xfrm>
            <a:off x="6323986" y="11761131"/>
            <a:ext cx="3643934" cy="923330"/>
          </a:xfrm>
          <a:prstGeom prst="rect">
            <a:avLst/>
          </a:prstGeom>
          <a:noFill/>
          <a:ln>
            <a:noFill/>
          </a:ln>
        </p:spPr>
        <p:txBody>
          <a:bodyPr anchorCtr="0" anchor="t" bIns="45700" lIns="91425" spcFirstLastPara="1" rIns="91425" wrap="square" tIns="45700">
            <a:noAutofit/>
          </a:bodyPr>
          <a:lstStyle/>
          <a:p>
            <a:pPr indent="0" lvl="1" marL="914400" marR="0" rtl="0" algn="l">
              <a:spcBef>
                <a:spcPts val="0"/>
              </a:spcBef>
              <a:spcAft>
                <a:spcPts val="0"/>
              </a:spcAft>
              <a:buClr>
                <a:srgbClr val="FFC000"/>
              </a:buClr>
              <a:buSzPts val="5400"/>
              <a:buFont typeface="Proxima Nova"/>
              <a:buNone/>
            </a:pPr>
            <a:r>
              <a:rPr b="0" i="0" lang="en-US" sz="5400" u="none" cap="none" strike="noStrike">
                <a:solidFill>
                  <a:srgbClr val="FFC000"/>
                </a:solidFill>
                <a:latin typeface="Proxima Nova"/>
                <a:ea typeface="Proxima Nova"/>
                <a:cs typeface="Proxima Nova"/>
                <a:sym typeface="Proxima Nova"/>
              </a:rPr>
              <a:t>10G</a:t>
            </a:r>
            <a:endParaRPr b="0" i="0" sz="3600" u="none" cap="none" strike="noStrike">
              <a:solidFill>
                <a:schemeClr val="dk1"/>
              </a:solidFill>
              <a:latin typeface="Proxima Nova"/>
              <a:ea typeface="Proxima Nova"/>
              <a:cs typeface="Proxima Nova"/>
              <a:sym typeface="Proxima Nova"/>
            </a:endParaRPr>
          </a:p>
        </p:txBody>
      </p:sp>
      <p:grpSp>
        <p:nvGrpSpPr>
          <p:cNvPr id="894" name="Google Shape;894;p73"/>
          <p:cNvGrpSpPr/>
          <p:nvPr/>
        </p:nvGrpSpPr>
        <p:grpSpPr>
          <a:xfrm>
            <a:off x="-532343" y="3047381"/>
            <a:ext cx="12496096" cy="3588460"/>
            <a:chOff x="814624" y="2873402"/>
            <a:chExt cx="12496096" cy="3588460"/>
          </a:xfrm>
        </p:grpSpPr>
        <p:pic>
          <p:nvPicPr>
            <p:cNvPr id="895" name="Google Shape;895;p73"/>
            <p:cNvPicPr preferRelativeResize="0"/>
            <p:nvPr/>
          </p:nvPicPr>
          <p:blipFill rotWithShape="1">
            <a:blip r:embed="rId3">
              <a:alphaModFix/>
            </a:blip>
            <a:srcRect b="0" l="0" r="0" t="37253"/>
            <a:stretch/>
          </p:blipFill>
          <p:spPr>
            <a:xfrm>
              <a:off x="814624" y="2873402"/>
              <a:ext cx="12496096" cy="3588460"/>
            </a:xfrm>
            <a:prstGeom prst="rect">
              <a:avLst/>
            </a:prstGeom>
            <a:noFill/>
            <a:ln>
              <a:noFill/>
            </a:ln>
          </p:spPr>
        </p:pic>
        <p:sp>
          <p:nvSpPr>
            <p:cNvPr id="896" name="Google Shape;896;p73"/>
            <p:cNvSpPr/>
            <p:nvPr/>
          </p:nvSpPr>
          <p:spPr>
            <a:xfrm>
              <a:off x="8578694" y="3821144"/>
              <a:ext cx="1219200" cy="469340"/>
            </a:xfrm>
            <a:prstGeom prst="rect">
              <a:avLst/>
            </a:prstGeom>
            <a:noFill/>
            <a:ln cap="flat" cmpd="sng" w="508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7200"/>
                <a:buFont typeface="Proxima Nova"/>
                <a:buNone/>
              </a:pPr>
              <a:r>
                <a:t/>
              </a:r>
              <a:endParaRPr sz="7200">
                <a:solidFill>
                  <a:schemeClr val="lt1"/>
                </a:solidFill>
                <a:latin typeface="Proxima Nova"/>
                <a:ea typeface="Proxima Nova"/>
                <a:cs typeface="Proxima Nova"/>
                <a:sym typeface="Proxima Nova"/>
              </a:endParaRPr>
            </a:p>
          </p:txBody>
        </p:sp>
        <p:sp>
          <p:nvSpPr>
            <p:cNvPr id="897" name="Google Shape;897;p73"/>
            <p:cNvSpPr/>
            <p:nvPr/>
          </p:nvSpPr>
          <p:spPr>
            <a:xfrm>
              <a:off x="6254606" y="3809999"/>
              <a:ext cx="2238364" cy="489806"/>
            </a:xfrm>
            <a:prstGeom prst="rect">
              <a:avLst/>
            </a:prstGeom>
            <a:noFill/>
            <a:ln cap="flat" cmpd="sng" w="50800">
              <a:solidFill>
                <a:srgbClr val="217AB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7200"/>
                <a:buFont typeface="Proxima Nova"/>
                <a:buNone/>
              </a:pPr>
              <a:r>
                <a:t/>
              </a:r>
              <a:endParaRPr sz="7200">
                <a:solidFill>
                  <a:srgbClr val="217AB1"/>
                </a:solidFill>
                <a:latin typeface="Proxima Nova"/>
                <a:ea typeface="Proxima Nova"/>
                <a:cs typeface="Proxima Nova"/>
                <a:sym typeface="Proxima Nova"/>
              </a:endParaRPr>
            </a:p>
          </p:txBody>
        </p:sp>
        <p:sp>
          <p:nvSpPr>
            <p:cNvPr id="898" name="Google Shape;898;p73"/>
            <p:cNvSpPr/>
            <p:nvPr/>
          </p:nvSpPr>
          <p:spPr>
            <a:xfrm>
              <a:off x="9846836" y="3821144"/>
              <a:ext cx="516364" cy="469340"/>
            </a:xfrm>
            <a:prstGeom prst="rect">
              <a:avLst/>
            </a:prstGeom>
            <a:noFill/>
            <a:ln cap="flat" cmpd="sng" w="508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7200"/>
                <a:buFont typeface="Proxima Nova"/>
                <a:buNone/>
              </a:pPr>
              <a:r>
                <a:t/>
              </a:r>
              <a:endParaRPr sz="7200">
                <a:solidFill>
                  <a:schemeClr val="lt1"/>
                </a:solidFill>
                <a:latin typeface="Proxima Nova"/>
                <a:ea typeface="Proxima Nova"/>
                <a:cs typeface="Proxima Nova"/>
                <a:sym typeface="Proxima Nova"/>
              </a:endParaRPr>
            </a:p>
          </p:txBody>
        </p:sp>
        <p:sp>
          <p:nvSpPr>
            <p:cNvPr id="899" name="Google Shape;899;p73"/>
            <p:cNvSpPr/>
            <p:nvPr/>
          </p:nvSpPr>
          <p:spPr>
            <a:xfrm>
              <a:off x="10463316" y="3809998"/>
              <a:ext cx="357084" cy="469340"/>
            </a:xfrm>
            <a:prstGeom prst="rect">
              <a:avLst/>
            </a:prstGeom>
            <a:noFill/>
            <a:ln cap="flat" cmpd="sng" w="5080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7200"/>
                <a:buFont typeface="Proxima Nova"/>
                <a:buNone/>
              </a:pPr>
              <a:r>
                <a:t/>
              </a:r>
              <a:endParaRPr sz="7200">
                <a:solidFill>
                  <a:schemeClr val="lt1"/>
                </a:solidFill>
                <a:latin typeface="Proxima Nova"/>
                <a:ea typeface="Proxima Nova"/>
                <a:cs typeface="Proxima Nova"/>
                <a:sym typeface="Proxima Nova"/>
              </a:endParaRPr>
            </a:p>
          </p:txBody>
        </p:sp>
      </p:grpSp>
      <p:grpSp>
        <p:nvGrpSpPr>
          <p:cNvPr id="900" name="Google Shape;900;p73"/>
          <p:cNvGrpSpPr/>
          <p:nvPr/>
        </p:nvGrpSpPr>
        <p:grpSpPr>
          <a:xfrm>
            <a:off x="-480425" y="5110641"/>
            <a:ext cx="12392260" cy="3050400"/>
            <a:chOff x="891754" y="5026800"/>
            <a:chExt cx="12392260" cy="3050400"/>
          </a:xfrm>
        </p:grpSpPr>
        <p:pic>
          <p:nvPicPr>
            <p:cNvPr id="901" name="Google Shape;901;p73"/>
            <p:cNvPicPr preferRelativeResize="0"/>
            <p:nvPr/>
          </p:nvPicPr>
          <p:blipFill rotWithShape="1">
            <a:blip r:embed="rId4">
              <a:alphaModFix/>
            </a:blip>
            <a:srcRect b="12600" l="0" r="0" t="33615"/>
            <a:stretch/>
          </p:blipFill>
          <p:spPr>
            <a:xfrm>
              <a:off x="891754" y="5026800"/>
              <a:ext cx="12392260" cy="3050400"/>
            </a:xfrm>
            <a:prstGeom prst="rect">
              <a:avLst/>
            </a:prstGeom>
            <a:noFill/>
            <a:ln>
              <a:noFill/>
            </a:ln>
          </p:spPr>
        </p:pic>
        <p:sp>
          <p:nvSpPr>
            <p:cNvPr id="902" name="Google Shape;902;p73"/>
            <p:cNvSpPr/>
            <p:nvPr/>
          </p:nvSpPr>
          <p:spPr>
            <a:xfrm>
              <a:off x="7917173" y="6180353"/>
              <a:ext cx="2190750" cy="458574"/>
            </a:xfrm>
            <a:prstGeom prst="rect">
              <a:avLst/>
            </a:prstGeom>
            <a:noFill/>
            <a:ln cap="flat" cmpd="sng" w="508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7200"/>
                <a:buFont typeface="Proxima Nova"/>
                <a:buNone/>
              </a:pPr>
              <a:r>
                <a:t/>
              </a:r>
              <a:endParaRPr sz="7200">
                <a:solidFill>
                  <a:schemeClr val="lt1"/>
                </a:solidFill>
                <a:latin typeface="Proxima Nova"/>
                <a:ea typeface="Proxima Nova"/>
                <a:cs typeface="Proxima Nova"/>
                <a:sym typeface="Proxima Nova"/>
              </a:endParaRPr>
            </a:p>
          </p:txBody>
        </p:sp>
        <p:sp>
          <p:nvSpPr>
            <p:cNvPr id="903" name="Google Shape;903;p73"/>
            <p:cNvSpPr/>
            <p:nvPr/>
          </p:nvSpPr>
          <p:spPr>
            <a:xfrm>
              <a:off x="3173725" y="6180352"/>
              <a:ext cx="4632746" cy="463336"/>
            </a:xfrm>
            <a:prstGeom prst="rect">
              <a:avLst/>
            </a:prstGeom>
            <a:noFill/>
            <a:ln cap="flat" cmpd="sng" w="50800">
              <a:solidFill>
                <a:srgbClr val="217AB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7200"/>
                <a:buFont typeface="Proxima Nova"/>
                <a:buNone/>
              </a:pPr>
              <a:r>
                <a:t/>
              </a:r>
              <a:endParaRPr sz="7200">
                <a:solidFill>
                  <a:srgbClr val="217AB1"/>
                </a:solidFill>
                <a:latin typeface="Proxima Nova"/>
                <a:ea typeface="Proxima Nova"/>
                <a:cs typeface="Proxima Nova"/>
                <a:sym typeface="Proxima Nova"/>
              </a:endParaRPr>
            </a:p>
          </p:txBody>
        </p:sp>
        <p:sp>
          <p:nvSpPr>
            <p:cNvPr id="904" name="Google Shape;904;p73"/>
            <p:cNvSpPr/>
            <p:nvPr/>
          </p:nvSpPr>
          <p:spPr>
            <a:xfrm>
              <a:off x="10215136" y="6172200"/>
              <a:ext cx="516364" cy="469340"/>
            </a:xfrm>
            <a:prstGeom prst="rect">
              <a:avLst/>
            </a:prstGeom>
            <a:noFill/>
            <a:ln cap="flat" cmpd="sng" w="508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7200"/>
                <a:buFont typeface="Proxima Nova"/>
                <a:buNone/>
              </a:pPr>
              <a:r>
                <a:t/>
              </a:r>
              <a:endParaRPr sz="7200">
                <a:solidFill>
                  <a:schemeClr val="lt1"/>
                </a:solidFill>
                <a:latin typeface="Proxima Nova"/>
                <a:ea typeface="Proxima Nova"/>
                <a:cs typeface="Proxima Nova"/>
                <a:sym typeface="Proxima Nova"/>
              </a:endParaRPr>
            </a:p>
          </p:txBody>
        </p:sp>
        <p:sp>
          <p:nvSpPr>
            <p:cNvPr id="905" name="Google Shape;905;p73"/>
            <p:cNvSpPr/>
            <p:nvPr/>
          </p:nvSpPr>
          <p:spPr>
            <a:xfrm>
              <a:off x="10838714" y="6167760"/>
              <a:ext cx="357084" cy="469340"/>
            </a:xfrm>
            <a:prstGeom prst="rect">
              <a:avLst/>
            </a:prstGeom>
            <a:noFill/>
            <a:ln cap="flat" cmpd="sng" w="5080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7200"/>
                <a:buFont typeface="Proxima Nova"/>
                <a:buNone/>
              </a:pPr>
              <a:r>
                <a:t/>
              </a:r>
              <a:endParaRPr sz="7200">
                <a:solidFill>
                  <a:schemeClr val="lt1"/>
                </a:solidFill>
                <a:latin typeface="Proxima Nova"/>
                <a:ea typeface="Proxima Nova"/>
                <a:cs typeface="Proxima Nova"/>
                <a:sym typeface="Proxima Nova"/>
              </a:endParaRPr>
            </a:p>
          </p:txBody>
        </p:sp>
      </p:grpSp>
      <p:grpSp>
        <p:nvGrpSpPr>
          <p:cNvPr id="906" name="Google Shape;906;p73"/>
          <p:cNvGrpSpPr/>
          <p:nvPr/>
        </p:nvGrpSpPr>
        <p:grpSpPr>
          <a:xfrm>
            <a:off x="-480425" y="7441507"/>
            <a:ext cx="12392260" cy="3485208"/>
            <a:chOff x="-3893630" y="6699790"/>
            <a:chExt cx="12392260" cy="3485208"/>
          </a:xfrm>
        </p:grpSpPr>
        <p:pic>
          <p:nvPicPr>
            <p:cNvPr id="907" name="Google Shape;907;p73"/>
            <p:cNvPicPr preferRelativeResize="0"/>
            <p:nvPr/>
          </p:nvPicPr>
          <p:blipFill rotWithShape="1">
            <a:blip r:embed="rId5">
              <a:alphaModFix/>
            </a:blip>
            <a:srcRect b="0" l="0" r="0" t="38549"/>
            <a:stretch/>
          </p:blipFill>
          <p:spPr>
            <a:xfrm>
              <a:off x="-3893630" y="6699790"/>
              <a:ext cx="12392260" cy="3485208"/>
            </a:xfrm>
            <a:prstGeom prst="rect">
              <a:avLst/>
            </a:prstGeom>
            <a:noFill/>
            <a:ln>
              <a:noFill/>
            </a:ln>
          </p:spPr>
        </p:pic>
        <p:grpSp>
          <p:nvGrpSpPr>
            <p:cNvPr id="908" name="Google Shape;908;p73"/>
            <p:cNvGrpSpPr/>
            <p:nvPr/>
          </p:nvGrpSpPr>
          <p:grpSpPr>
            <a:xfrm>
              <a:off x="1487471" y="7561571"/>
              <a:ext cx="4549262" cy="477768"/>
              <a:chOff x="1501014" y="7549451"/>
              <a:chExt cx="4549262" cy="477768"/>
            </a:xfrm>
          </p:grpSpPr>
          <p:sp>
            <p:nvSpPr>
              <p:cNvPr id="909" name="Google Shape;909;p73"/>
              <p:cNvSpPr/>
              <p:nvPr/>
            </p:nvSpPr>
            <p:spPr>
              <a:xfrm>
                <a:off x="1501014" y="7549451"/>
                <a:ext cx="3437420" cy="477768"/>
              </a:xfrm>
              <a:prstGeom prst="rect">
                <a:avLst/>
              </a:prstGeom>
              <a:noFill/>
              <a:ln cap="flat" cmpd="sng" w="508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7200"/>
                  <a:buFont typeface="Proxima Nova"/>
                  <a:buNone/>
                </a:pPr>
                <a:r>
                  <a:t/>
                </a:r>
                <a:endParaRPr sz="7200">
                  <a:solidFill>
                    <a:schemeClr val="lt1"/>
                  </a:solidFill>
                  <a:latin typeface="Proxima Nova"/>
                  <a:ea typeface="Proxima Nova"/>
                  <a:cs typeface="Proxima Nova"/>
                  <a:sym typeface="Proxima Nova"/>
                </a:endParaRPr>
              </a:p>
            </p:txBody>
          </p:sp>
          <p:sp>
            <p:nvSpPr>
              <p:cNvPr id="910" name="Google Shape;910;p73"/>
              <p:cNvSpPr/>
              <p:nvPr/>
            </p:nvSpPr>
            <p:spPr>
              <a:xfrm>
                <a:off x="5054010" y="7552557"/>
                <a:ext cx="516364" cy="469340"/>
              </a:xfrm>
              <a:prstGeom prst="rect">
                <a:avLst/>
              </a:prstGeom>
              <a:noFill/>
              <a:ln cap="flat" cmpd="sng" w="508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7200"/>
                  <a:buFont typeface="Proxima Nova"/>
                  <a:buNone/>
                </a:pPr>
                <a:r>
                  <a:t/>
                </a:r>
                <a:endParaRPr sz="7200">
                  <a:solidFill>
                    <a:schemeClr val="lt1"/>
                  </a:solidFill>
                  <a:latin typeface="Proxima Nova"/>
                  <a:ea typeface="Proxima Nova"/>
                  <a:cs typeface="Proxima Nova"/>
                  <a:sym typeface="Proxima Nova"/>
                </a:endParaRPr>
              </a:p>
            </p:txBody>
          </p:sp>
          <p:sp>
            <p:nvSpPr>
              <p:cNvPr id="911" name="Google Shape;911;p73"/>
              <p:cNvSpPr/>
              <p:nvPr/>
            </p:nvSpPr>
            <p:spPr>
              <a:xfrm>
                <a:off x="5693192" y="7552557"/>
                <a:ext cx="357084" cy="469340"/>
              </a:xfrm>
              <a:prstGeom prst="rect">
                <a:avLst/>
              </a:prstGeom>
              <a:noFill/>
              <a:ln cap="flat" cmpd="sng" w="5080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7200"/>
                  <a:buFont typeface="Proxima Nova"/>
                  <a:buNone/>
                </a:pPr>
                <a:r>
                  <a:t/>
                </a:r>
                <a:endParaRPr sz="7200">
                  <a:solidFill>
                    <a:schemeClr val="lt1"/>
                  </a:solidFill>
                  <a:latin typeface="Proxima Nova"/>
                  <a:ea typeface="Proxima Nova"/>
                  <a:cs typeface="Proxima Nova"/>
                  <a:sym typeface="Proxima Nova"/>
                </a:endParaRPr>
              </a:p>
            </p:txBody>
          </p:sp>
        </p:grpSp>
      </p:grpSp>
      <p:grpSp>
        <p:nvGrpSpPr>
          <p:cNvPr id="912" name="Google Shape;912;p73"/>
          <p:cNvGrpSpPr/>
          <p:nvPr/>
        </p:nvGrpSpPr>
        <p:grpSpPr>
          <a:xfrm>
            <a:off x="-444202" y="9615472"/>
            <a:ext cx="12319812" cy="3583648"/>
            <a:chOff x="16629772" y="11669733"/>
            <a:chExt cx="12319812" cy="3583648"/>
          </a:xfrm>
        </p:grpSpPr>
        <p:pic>
          <p:nvPicPr>
            <p:cNvPr id="913" name="Google Shape;913;p73"/>
            <p:cNvPicPr preferRelativeResize="0"/>
            <p:nvPr/>
          </p:nvPicPr>
          <p:blipFill rotWithShape="1">
            <a:blip r:embed="rId6">
              <a:alphaModFix/>
            </a:blip>
            <a:srcRect b="0" l="0" r="0" t="36364"/>
            <a:stretch/>
          </p:blipFill>
          <p:spPr>
            <a:xfrm>
              <a:off x="16629772" y="11669733"/>
              <a:ext cx="12319812" cy="3583648"/>
            </a:xfrm>
            <a:prstGeom prst="rect">
              <a:avLst/>
            </a:prstGeom>
            <a:noFill/>
            <a:ln>
              <a:noFill/>
            </a:ln>
          </p:spPr>
        </p:pic>
        <p:sp>
          <p:nvSpPr>
            <p:cNvPr id="914" name="Google Shape;914;p73"/>
            <p:cNvSpPr/>
            <p:nvPr/>
          </p:nvSpPr>
          <p:spPr>
            <a:xfrm>
              <a:off x="22399842" y="12656243"/>
              <a:ext cx="3397064" cy="450424"/>
            </a:xfrm>
            <a:prstGeom prst="rect">
              <a:avLst/>
            </a:prstGeom>
            <a:noFill/>
            <a:ln cap="flat" cmpd="sng" w="508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7200"/>
                <a:buFont typeface="Proxima Nova"/>
                <a:buNone/>
              </a:pPr>
              <a:r>
                <a:t/>
              </a:r>
              <a:endParaRPr sz="7200">
                <a:solidFill>
                  <a:schemeClr val="lt1"/>
                </a:solidFill>
                <a:latin typeface="Proxima Nova"/>
                <a:ea typeface="Proxima Nova"/>
                <a:cs typeface="Proxima Nova"/>
                <a:sym typeface="Proxima Nova"/>
              </a:endParaRPr>
            </a:p>
          </p:txBody>
        </p:sp>
        <p:sp>
          <p:nvSpPr>
            <p:cNvPr id="915" name="Google Shape;915;p73"/>
            <p:cNvSpPr/>
            <p:nvPr/>
          </p:nvSpPr>
          <p:spPr>
            <a:xfrm>
              <a:off x="18894641" y="12656244"/>
              <a:ext cx="3395664" cy="455186"/>
            </a:xfrm>
            <a:prstGeom prst="rect">
              <a:avLst/>
            </a:prstGeom>
            <a:noFill/>
            <a:ln cap="flat" cmpd="sng" w="50800">
              <a:solidFill>
                <a:srgbClr val="217AB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7200"/>
                <a:buFont typeface="Proxima Nova"/>
                <a:buNone/>
              </a:pPr>
              <a:r>
                <a:t/>
              </a:r>
              <a:endParaRPr sz="7200">
                <a:solidFill>
                  <a:srgbClr val="217AB1"/>
                </a:solidFill>
                <a:latin typeface="Proxima Nova"/>
                <a:ea typeface="Proxima Nova"/>
                <a:cs typeface="Proxima Nova"/>
                <a:sym typeface="Proxima Nova"/>
              </a:endParaRPr>
            </a:p>
          </p:txBody>
        </p:sp>
        <p:sp>
          <p:nvSpPr>
            <p:cNvPr id="916" name="Google Shape;916;p73"/>
            <p:cNvSpPr/>
            <p:nvPr/>
          </p:nvSpPr>
          <p:spPr>
            <a:xfrm>
              <a:off x="25898416" y="12646503"/>
              <a:ext cx="516364" cy="469340"/>
            </a:xfrm>
            <a:prstGeom prst="rect">
              <a:avLst/>
            </a:prstGeom>
            <a:noFill/>
            <a:ln cap="flat" cmpd="sng" w="508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7200"/>
                <a:buFont typeface="Proxima Nova"/>
                <a:buNone/>
              </a:pPr>
              <a:r>
                <a:t/>
              </a:r>
              <a:endParaRPr sz="7200">
                <a:solidFill>
                  <a:schemeClr val="lt1"/>
                </a:solidFill>
                <a:latin typeface="Proxima Nova"/>
                <a:ea typeface="Proxima Nova"/>
                <a:cs typeface="Proxima Nova"/>
                <a:sym typeface="Proxima Nova"/>
              </a:endParaRPr>
            </a:p>
          </p:txBody>
        </p:sp>
        <p:sp>
          <p:nvSpPr>
            <p:cNvPr id="917" name="Google Shape;917;p73"/>
            <p:cNvSpPr/>
            <p:nvPr/>
          </p:nvSpPr>
          <p:spPr>
            <a:xfrm>
              <a:off x="26522103" y="12646503"/>
              <a:ext cx="357084" cy="469340"/>
            </a:xfrm>
            <a:prstGeom prst="rect">
              <a:avLst/>
            </a:prstGeom>
            <a:noFill/>
            <a:ln cap="flat" cmpd="sng" w="5080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7200"/>
                <a:buFont typeface="Proxima Nova"/>
                <a:buNone/>
              </a:pPr>
              <a:r>
                <a:t/>
              </a:r>
              <a:endParaRPr sz="7200">
                <a:solidFill>
                  <a:schemeClr val="lt1"/>
                </a:solidFill>
                <a:latin typeface="Proxima Nova"/>
                <a:ea typeface="Proxima Nova"/>
                <a:cs typeface="Proxima Nova"/>
                <a:sym typeface="Proxima Nova"/>
              </a:endParaRPr>
            </a:p>
          </p:txBody>
        </p:sp>
      </p:grpSp>
      <p:sp>
        <p:nvSpPr>
          <p:cNvPr id="918" name="Google Shape;918;p73"/>
          <p:cNvSpPr/>
          <p:nvPr/>
        </p:nvSpPr>
        <p:spPr>
          <a:xfrm>
            <a:off x="8308820" y="11761131"/>
            <a:ext cx="2587166" cy="923330"/>
          </a:xfrm>
          <a:prstGeom prst="rect">
            <a:avLst/>
          </a:prstGeom>
          <a:noFill/>
          <a:ln>
            <a:noFill/>
          </a:ln>
        </p:spPr>
        <p:txBody>
          <a:bodyPr anchorCtr="0" anchor="t" bIns="45700" lIns="91425" spcFirstLastPara="1" rIns="91425" wrap="square" tIns="45700">
            <a:noAutofit/>
          </a:bodyPr>
          <a:lstStyle/>
          <a:p>
            <a:pPr indent="0" lvl="1" marL="914400" marR="0" rtl="0" algn="l">
              <a:spcBef>
                <a:spcPts val="0"/>
              </a:spcBef>
              <a:spcAft>
                <a:spcPts val="0"/>
              </a:spcAft>
              <a:buClr>
                <a:srgbClr val="7030A0"/>
              </a:buClr>
              <a:buSzPts val="5400"/>
              <a:buFont typeface="Proxima Nova"/>
              <a:buNone/>
            </a:pPr>
            <a:r>
              <a:rPr b="0" i="0" lang="en-US" sz="5400" u="none" cap="none" strike="noStrike">
                <a:solidFill>
                  <a:srgbClr val="7030A0"/>
                </a:solidFill>
                <a:latin typeface="Proxima Nova"/>
                <a:ea typeface="Proxima Nova"/>
                <a:cs typeface="Proxima Nova"/>
                <a:sym typeface="Proxima Nova"/>
              </a:rPr>
              <a:t>40G</a:t>
            </a:r>
            <a:endParaRPr b="0" i="0" sz="3600" u="none" cap="none" strike="noStrike">
              <a:solidFill>
                <a:schemeClr val="dk1"/>
              </a:solidFill>
              <a:latin typeface="Proxima Nova"/>
              <a:ea typeface="Proxima Nova"/>
              <a:cs typeface="Proxima Nova"/>
              <a:sym typeface="Proxima Nova"/>
            </a:endParaRPr>
          </a:p>
        </p:txBody>
      </p:sp>
      <p:cxnSp>
        <p:nvCxnSpPr>
          <p:cNvPr id="919" name="Google Shape;919;p73"/>
          <p:cNvCxnSpPr>
            <a:stCxn id="915" idx="2"/>
          </p:cNvCxnSpPr>
          <p:nvPr/>
        </p:nvCxnSpPr>
        <p:spPr>
          <a:xfrm flipH="1">
            <a:off x="3066999" y="11057169"/>
            <a:ext cx="451500" cy="704100"/>
          </a:xfrm>
          <a:prstGeom prst="straightConnector1">
            <a:avLst/>
          </a:prstGeom>
          <a:noFill/>
          <a:ln cap="flat" cmpd="sng" w="50800">
            <a:solidFill>
              <a:srgbClr val="0070C0"/>
            </a:solidFill>
            <a:prstDash val="solid"/>
            <a:miter lim="800000"/>
            <a:headEnd len="sm" w="sm" type="none"/>
            <a:tailEnd len="sm" w="sm" type="none"/>
          </a:ln>
        </p:spPr>
      </p:cxnSp>
      <p:cxnSp>
        <p:nvCxnSpPr>
          <p:cNvPr id="920" name="Google Shape;920;p73"/>
          <p:cNvCxnSpPr/>
          <p:nvPr/>
        </p:nvCxnSpPr>
        <p:spPr>
          <a:xfrm flipH="1">
            <a:off x="6287762" y="11092718"/>
            <a:ext cx="451449" cy="703962"/>
          </a:xfrm>
          <a:prstGeom prst="straightConnector1">
            <a:avLst/>
          </a:prstGeom>
          <a:noFill/>
          <a:ln cap="flat" cmpd="sng" w="50800">
            <a:solidFill>
              <a:srgbClr val="92D050"/>
            </a:solidFill>
            <a:prstDash val="solid"/>
            <a:miter lim="800000"/>
            <a:headEnd len="sm" w="sm" type="none"/>
            <a:tailEnd len="sm" w="sm" type="none"/>
          </a:ln>
        </p:spPr>
      </p:cxnSp>
      <p:cxnSp>
        <p:nvCxnSpPr>
          <p:cNvPr id="921" name="Google Shape;921;p73"/>
          <p:cNvCxnSpPr/>
          <p:nvPr/>
        </p:nvCxnSpPr>
        <p:spPr>
          <a:xfrm flipH="1">
            <a:off x="8588542" y="11055315"/>
            <a:ext cx="451449" cy="703962"/>
          </a:xfrm>
          <a:prstGeom prst="straightConnector1">
            <a:avLst/>
          </a:prstGeom>
          <a:noFill/>
          <a:ln cap="flat" cmpd="sng" w="50800">
            <a:solidFill>
              <a:srgbClr val="FFC000"/>
            </a:solidFill>
            <a:prstDash val="solid"/>
            <a:miter lim="800000"/>
            <a:headEnd len="sm" w="sm" type="none"/>
            <a:tailEnd len="sm" w="sm" type="none"/>
          </a:ln>
        </p:spPr>
      </p:cxnSp>
      <p:cxnSp>
        <p:nvCxnSpPr>
          <p:cNvPr id="922" name="Google Shape;922;p73"/>
          <p:cNvCxnSpPr/>
          <p:nvPr/>
        </p:nvCxnSpPr>
        <p:spPr>
          <a:xfrm>
            <a:off x="9673854" y="11055315"/>
            <a:ext cx="345984" cy="741365"/>
          </a:xfrm>
          <a:prstGeom prst="straightConnector1">
            <a:avLst/>
          </a:prstGeom>
          <a:noFill/>
          <a:ln cap="flat" cmpd="sng" w="50800">
            <a:solidFill>
              <a:srgbClr val="7030A0"/>
            </a:solidFill>
            <a:prstDash val="solid"/>
            <a:miter lim="800000"/>
            <a:headEnd len="sm" w="sm" type="none"/>
            <a:tailEnd len="sm" w="sm" type="none"/>
          </a:ln>
        </p:spPr>
      </p:cxnSp>
      <p:sp>
        <p:nvSpPr>
          <p:cNvPr id="923" name="Google Shape;923;p73"/>
          <p:cNvSpPr/>
          <p:nvPr/>
        </p:nvSpPr>
        <p:spPr>
          <a:xfrm>
            <a:off x="14630400" y="3362335"/>
            <a:ext cx="9391650" cy="6555641"/>
          </a:xfrm>
          <a:prstGeom prst="rect">
            <a:avLst/>
          </a:prstGeom>
          <a:noFill/>
          <a:ln>
            <a:noFill/>
          </a:ln>
        </p:spPr>
        <p:txBody>
          <a:bodyPr anchorCtr="0" anchor="t" bIns="45700" lIns="91425" spcFirstLastPara="1" rIns="91425" wrap="square" tIns="45700">
            <a:noAutofit/>
          </a:bodyPr>
          <a:lstStyle/>
          <a:p>
            <a:pPr indent="-685800" lvl="0" marL="685800" marR="0" rtl="0" algn="l">
              <a:spcBef>
                <a:spcPts val="0"/>
              </a:spcBef>
              <a:spcAft>
                <a:spcPts val="0"/>
              </a:spcAft>
              <a:buClr>
                <a:srgbClr val="525252"/>
              </a:buClr>
              <a:buSzPts val="3500"/>
              <a:buFont typeface="Noto Sans Symbols"/>
              <a:buChar char="▪"/>
            </a:pPr>
            <a:r>
              <a:rPr lang="en-US" sz="3500">
                <a:solidFill>
                  <a:srgbClr val="525252"/>
                </a:solidFill>
                <a:latin typeface="Proxima Nova"/>
                <a:ea typeface="Proxima Nova"/>
                <a:cs typeface="Proxima Nova"/>
                <a:sym typeface="Proxima Nova"/>
              </a:rPr>
              <a:t>High mGig port-count for larger deployments of AX access points</a:t>
            </a:r>
            <a:br>
              <a:rPr lang="en-US" sz="3500">
                <a:solidFill>
                  <a:srgbClr val="525252"/>
                </a:solidFill>
                <a:latin typeface="Proxima Nova"/>
                <a:ea typeface="Proxima Nova"/>
                <a:cs typeface="Proxima Nova"/>
                <a:sym typeface="Proxima Nova"/>
              </a:rPr>
            </a:br>
            <a:r>
              <a:rPr lang="en-US" sz="3500">
                <a:solidFill>
                  <a:srgbClr val="525252"/>
                </a:solidFill>
                <a:latin typeface="Proxima Nova"/>
                <a:ea typeface="Proxima Nova"/>
                <a:cs typeface="Proxima Nova"/>
                <a:sym typeface="Proxima Nova"/>
              </a:rPr>
              <a:t> </a:t>
            </a:r>
            <a:endParaRPr sz="3600">
              <a:solidFill>
                <a:schemeClr val="dk1"/>
              </a:solidFill>
              <a:latin typeface="Proxima Nova"/>
              <a:ea typeface="Proxima Nova"/>
              <a:cs typeface="Proxima Nova"/>
              <a:sym typeface="Proxima Nova"/>
            </a:endParaRPr>
          </a:p>
          <a:p>
            <a:pPr indent="-685800" lvl="0" marL="685800" marR="0" rtl="0" algn="l">
              <a:spcBef>
                <a:spcPts val="0"/>
              </a:spcBef>
              <a:spcAft>
                <a:spcPts val="0"/>
              </a:spcAft>
              <a:buClr>
                <a:srgbClr val="525252"/>
              </a:buClr>
              <a:buSzPts val="3500"/>
              <a:buFont typeface="Noto Sans Symbols"/>
              <a:buChar char="▪"/>
            </a:pPr>
            <a:r>
              <a:rPr lang="en-US" sz="3500">
                <a:solidFill>
                  <a:srgbClr val="525252"/>
                </a:solidFill>
                <a:latin typeface="Proxima Nova"/>
                <a:ea typeface="Proxima Nova"/>
                <a:cs typeface="Proxima Nova"/>
                <a:sym typeface="Proxima Nova"/>
              </a:rPr>
              <a:t>Available in 24- and 48- port models</a:t>
            </a:r>
            <a:br>
              <a:rPr lang="en-US" sz="3500">
                <a:solidFill>
                  <a:srgbClr val="525252"/>
                </a:solidFill>
                <a:latin typeface="Proxima Nova"/>
                <a:ea typeface="Proxima Nova"/>
                <a:cs typeface="Proxima Nova"/>
                <a:sym typeface="Proxima Nova"/>
              </a:rPr>
            </a:br>
            <a:endParaRPr sz="3500">
              <a:solidFill>
                <a:srgbClr val="525252"/>
              </a:solidFill>
              <a:latin typeface="Proxima Nova"/>
              <a:ea typeface="Proxima Nova"/>
              <a:cs typeface="Proxima Nova"/>
              <a:sym typeface="Proxima Nova"/>
            </a:endParaRPr>
          </a:p>
          <a:p>
            <a:pPr indent="-685800" lvl="0" marL="685800" marR="0" rtl="0" algn="l">
              <a:spcBef>
                <a:spcPts val="0"/>
              </a:spcBef>
              <a:spcAft>
                <a:spcPts val="0"/>
              </a:spcAft>
              <a:buClr>
                <a:srgbClr val="525252"/>
              </a:buClr>
              <a:buSzPts val="3500"/>
              <a:buFont typeface="Noto Sans Symbols"/>
              <a:buChar char="▪"/>
            </a:pPr>
            <a:r>
              <a:rPr lang="en-US" sz="3500">
                <a:solidFill>
                  <a:srgbClr val="525252"/>
                </a:solidFill>
                <a:latin typeface="Proxima Nova"/>
                <a:ea typeface="Proxima Nova"/>
                <a:cs typeface="Proxima Nova"/>
                <a:sym typeface="Proxima Nova"/>
              </a:rPr>
              <a:t>2 x 40G QSFP+ or 4 x 10G SFP+ uplinks</a:t>
            </a:r>
            <a:br>
              <a:rPr lang="en-US" sz="3500">
                <a:solidFill>
                  <a:srgbClr val="525252"/>
                </a:solidFill>
                <a:latin typeface="Proxima Nova"/>
                <a:ea typeface="Proxima Nova"/>
                <a:cs typeface="Proxima Nova"/>
                <a:sym typeface="Proxima Nova"/>
              </a:rPr>
            </a:br>
            <a:endParaRPr sz="3500">
              <a:solidFill>
                <a:srgbClr val="525252"/>
              </a:solidFill>
              <a:latin typeface="Proxima Nova"/>
              <a:ea typeface="Proxima Nova"/>
              <a:cs typeface="Proxima Nova"/>
              <a:sym typeface="Proxima Nova"/>
            </a:endParaRPr>
          </a:p>
          <a:p>
            <a:pPr indent="-685800" lvl="0" marL="685800" marR="0" rtl="0" algn="l">
              <a:spcBef>
                <a:spcPts val="0"/>
              </a:spcBef>
              <a:spcAft>
                <a:spcPts val="0"/>
              </a:spcAft>
              <a:buClr>
                <a:srgbClr val="525252"/>
              </a:buClr>
              <a:buSzPts val="3500"/>
              <a:buFont typeface="Noto Sans Symbols"/>
              <a:buChar char="▪"/>
            </a:pPr>
            <a:r>
              <a:rPr lang="en-US" sz="3500">
                <a:solidFill>
                  <a:srgbClr val="525252"/>
                </a:solidFill>
                <a:latin typeface="Proxima Nova"/>
                <a:ea typeface="Proxima Nova"/>
                <a:cs typeface="Proxima Nova"/>
                <a:sym typeface="Proxima Nova"/>
              </a:rPr>
              <a:t>400G of stacking bandwidth</a:t>
            </a:r>
            <a:br>
              <a:rPr lang="en-US" sz="3500">
                <a:solidFill>
                  <a:srgbClr val="525252"/>
                </a:solidFill>
                <a:latin typeface="Proxima Nova"/>
                <a:ea typeface="Proxima Nova"/>
                <a:cs typeface="Proxima Nova"/>
                <a:sym typeface="Proxima Nova"/>
              </a:rPr>
            </a:br>
            <a:endParaRPr sz="3500">
              <a:solidFill>
                <a:srgbClr val="525252"/>
              </a:solidFill>
              <a:latin typeface="Proxima Nova"/>
              <a:ea typeface="Proxima Nova"/>
              <a:cs typeface="Proxima Nova"/>
              <a:sym typeface="Proxima Nova"/>
            </a:endParaRPr>
          </a:p>
          <a:p>
            <a:pPr indent="-685800" lvl="0" marL="685800" marR="0" rtl="0" algn="l">
              <a:spcBef>
                <a:spcPts val="0"/>
              </a:spcBef>
              <a:spcAft>
                <a:spcPts val="0"/>
              </a:spcAft>
              <a:buClr>
                <a:srgbClr val="525252"/>
              </a:buClr>
              <a:buSzPts val="3500"/>
              <a:buFont typeface="Noto Sans Symbols"/>
              <a:buChar char="▪"/>
            </a:pPr>
            <a:r>
              <a:rPr lang="en-US" sz="3500">
                <a:solidFill>
                  <a:srgbClr val="525252"/>
                </a:solidFill>
                <a:latin typeface="Proxima Nova"/>
                <a:ea typeface="Proxima Nova"/>
                <a:cs typeface="Proxima Nova"/>
                <a:sym typeface="Proxima Nova"/>
              </a:rPr>
              <a:t>Dynamic Layer 3 routing</a:t>
            </a:r>
            <a:br>
              <a:rPr lang="en-US" sz="3500">
                <a:solidFill>
                  <a:srgbClr val="525252"/>
                </a:solidFill>
                <a:latin typeface="Proxima Nova"/>
                <a:ea typeface="Proxima Nova"/>
                <a:cs typeface="Proxima Nova"/>
                <a:sym typeface="Proxima Nova"/>
              </a:rPr>
            </a:br>
            <a:endParaRPr sz="3500">
              <a:solidFill>
                <a:srgbClr val="525252"/>
              </a:solidFill>
              <a:latin typeface="Proxima Nova"/>
              <a:ea typeface="Proxima Nova"/>
              <a:cs typeface="Proxima Nova"/>
              <a:sym typeface="Proxima Nova"/>
            </a:endParaRPr>
          </a:p>
          <a:p>
            <a:pPr indent="-685800" lvl="0" marL="685800" marR="0" rtl="0" algn="l">
              <a:spcBef>
                <a:spcPts val="0"/>
              </a:spcBef>
              <a:spcAft>
                <a:spcPts val="0"/>
              </a:spcAft>
              <a:buClr>
                <a:srgbClr val="525252"/>
              </a:buClr>
              <a:buSzPts val="3500"/>
              <a:buFont typeface="Noto Sans Symbols"/>
              <a:buChar char="▪"/>
            </a:pPr>
            <a:r>
              <a:rPr lang="en-US" sz="3500">
                <a:solidFill>
                  <a:srgbClr val="525252"/>
                </a:solidFill>
                <a:latin typeface="Proxima Nova"/>
                <a:ea typeface="Proxima Nova"/>
                <a:cs typeface="Proxima Nova"/>
                <a:sym typeface="Proxima Nova"/>
              </a:rPr>
              <a:t>PoE+/UPoE support</a:t>
            </a:r>
            <a:endParaRPr sz="3600">
              <a:solidFill>
                <a:schemeClr val="dk1"/>
              </a:solidFill>
              <a:latin typeface="Proxima Nova"/>
              <a:ea typeface="Proxima Nova"/>
              <a:cs typeface="Proxima Nova"/>
              <a:sym typeface="Proxima Nov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7" name="Shape 927"/>
        <p:cNvGrpSpPr/>
        <p:nvPr/>
      </p:nvGrpSpPr>
      <p:grpSpPr>
        <a:xfrm>
          <a:off x="0" y="0"/>
          <a:ext cx="0" cy="0"/>
          <a:chOff x="0" y="0"/>
          <a:chExt cx="0" cy="0"/>
        </a:xfrm>
      </p:grpSpPr>
      <p:sp>
        <p:nvSpPr>
          <p:cNvPr id="928" name="Google Shape;928;p74"/>
          <p:cNvSpPr txBox="1"/>
          <p:nvPr>
            <p:ph type="title"/>
          </p:nvPr>
        </p:nvSpPr>
        <p:spPr>
          <a:xfrm>
            <a:off x="962719" y="532308"/>
            <a:ext cx="22166222" cy="137600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6600"/>
              <a:buNone/>
            </a:pPr>
            <a:r>
              <a:rPr lang="en-US" sz="7200"/>
              <a:t>Meraki MS450 Aggregation Switches</a:t>
            </a:r>
            <a:br>
              <a:rPr lang="en-US" sz="7200"/>
            </a:br>
            <a:r>
              <a:rPr lang="en-US" sz="4400">
                <a:solidFill>
                  <a:srgbClr val="525252"/>
                </a:solidFill>
              </a:rPr>
              <a:t>40G fiber aggregation switch with 100G uplinks, designed for data-intense networks</a:t>
            </a:r>
            <a:endParaRPr sz="5400"/>
          </a:p>
        </p:txBody>
      </p:sp>
      <p:sp>
        <p:nvSpPr>
          <p:cNvPr id="929" name="Google Shape;929;p74"/>
          <p:cNvSpPr/>
          <p:nvPr/>
        </p:nvSpPr>
        <p:spPr>
          <a:xfrm>
            <a:off x="695761" y="6428264"/>
            <a:ext cx="16319251" cy="6555641"/>
          </a:xfrm>
          <a:prstGeom prst="rect">
            <a:avLst/>
          </a:prstGeom>
          <a:noFill/>
          <a:ln>
            <a:noFill/>
          </a:ln>
        </p:spPr>
        <p:txBody>
          <a:bodyPr anchorCtr="0" anchor="t" bIns="45700" lIns="91425" spcFirstLastPara="1" rIns="91425" wrap="square" tIns="45700">
            <a:noAutofit/>
          </a:bodyPr>
          <a:lstStyle/>
          <a:p>
            <a:pPr indent="-685800" lvl="0" marL="685800" marR="0" rtl="0" algn="l">
              <a:spcBef>
                <a:spcPts val="0"/>
              </a:spcBef>
              <a:spcAft>
                <a:spcPts val="0"/>
              </a:spcAft>
              <a:buClr>
                <a:srgbClr val="525252"/>
              </a:buClr>
              <a:buSzPts val="3500"/>
              <a:buFont typeface="Noto Sans Symbols"/>
              <a:buChar char="▪"/>
            </a:pPr>
            <a:r>
              <a:rPr lang="en-US" sz="3500">
                <a:solidFill>
                  <a:srgbClr val="525252"/>
                </a:solidFill>
                <a:latin typeface="Proxima Nova"/>
                <a:ea typeface="Proxima Nova"/>
                <a:cs typeface="Proxima Nova"/>
                <a:sym typeface="Proxima Nova"/>
              </a:rPr>
              <a:t>12 x 40G interfaces for aggregation switching</a:t>
            </a:r>
            <a:endParaRPr sz="3500">
              <a:solidFill>
                <a:srgbClr val="525252"/>
              </a:solidFill>
              <a:latin typeface="Proxima Nova"/>
              <a:ea typeface="Proxima Nova"/>
              <a:cs typeface="Proxima Nova"/>
              <a:sym typeface="Proxima Nova"/>
            </a:endParaRPr>
          </a:p>
          <a:p>
            <a:pPr indent="-685800" lvl="0" marL="685800" marR="0" rtl="0" algn="l">
              <a:spcBef>
                <a:spcPts val="0"/>
              </a:spcBef>
              <a:spcAft>
                <a:spcPts val="0"/>
              </a:spcAft>
              <a:buClr>
                <a:srgbClr val="525252"/>
              </a:buClr>
              <a:buSzPts val="3500"/>
              <a:buFont typeface="Noto Sans Symbols"/>
              <a:buChar char="▪"/>
            </a:pPr>
            <a:r>
              <a:rPr lang="en-US" sz="3500">
                <a:solidFill>
                  <a:srgbClr val="525252"/>
                </a:solidFill>
                <a:latin typeface="Proxima Nova"/>
                <a:ea typeface="Proxima Nova"/>
                <a:cs typeface="Proxima Nova"/>
                <a:sym typeface="Proxima Nova"/>
              </a:rPr>
              <a:t>2 x 100G QSFP28 uplink interfaces</a:t>
            </a:r>
            <a:endParaRPr/>
          </a:p>
          <a:p>
            <a:pPr indent="-685800" lvl="0" marL="685800" marR="0" rtl="0" algn="l">
              <a:spcBef>
                <a:spcPts val="0"/>
              </a:spcBef>
              <a:spcAft>
                <a:spcPts val="0"/>
              </a:spcAft>
              <a:buClr>
                <a:srgbClr val="525252"/>
              </a:buClr>
              <a:buSzPts val="3500"/>
              <a:buFont typeface="Noto Sans Symbols"/>
              <a:buChar char="▪"/>
            </a:pPr>
            <a:r>
              <a:rPr lang="en-US" sz="3500">
                <a:solidFill>
                  <a:srgbClr val="525252"/>
                </a:solidFill>
                <a:latin typeface="Proxima Nova"/>
                <a:ea typeface="Proxima Nova"/>
                <a:cs typeface="Proxima Nova"/>
                <a:sym typeface="Proxima Nova"/>
              </a:rPr>
              <a:t>2 x 100G QSFP28 stacking interfaces, 400G stack bandwidth</a:t>
            </a:r>
            <a:endParaRPr sz="3500">
              <a:solidFill>
                <a:srgbClr val="525252"/>
              </a:solidFill>
              <a:latin typeface="Proxima Nova"/>
              <a:ea typeface="Proxima Nova"/>
              <a:cs typeface="Proxima Nova"/>
              <a:sym typeface="Proxima Nova"/>
            </a:endParaRPr>
          </a:p>
          <a:p>
            <a:pPr indent="-685800" lvl="0" marL="685800" marR="0" rtl="0" algn="l">
              <a:spcBef>
                <a:spcPts val="0"/>
              </a:spcBef>
              <a:spcAft>
                <a:spcPts val="0"/>
              </a:spcAft>
              <a:buClr>
                <a:srgbClr val="525252"/>
              </a:buClr>
              <a:buSzPts val="3500"/>
              <a:buFont typeface="Noto Sans Symbols"/>
              <a:buChar char="▪"/>
            </a:pPr>
            <a:r>
              <a:rPr lang="en-US" sz="3500">
                <a:solidFill>
                  <a:srgbClr val="525252"/>
                </a:solidFill>
                <a:latin typeface="Proxima Nova"/>
                <a:ea typeface="Proxima Nova"/>
                <a:cs typeface="Proxima Nova"/>
                <a:sym typeface="Proxima Nova"/>
              </a:rPr>
              <a:t>Physically stack up to 8 switches for HA deployments</a:t>
            </a:r>
            <a:endParaRPr sz="3500">
              <a:solidFill>
                <a:srgbClr val="525252"/>
              </a:solidFill>
              <a:latin typeface="Proxima Nova"/>
              <a:ea typeface="Proxima Nova"/>
              <a:cs typeface="Proxima Nova"/>
              <a:sym typeface="Proxima Nova"/>
            </a:endParaRPr>
          </a:p>
          <a:p>
            <a:pPr indent="-685800" lvl="0" marL="685800" marR="0" rtl="0" algn="l">
              <a:spcBef>
                <a:spcPts val="0"/>
              </a:spcBef>
              <a:spcAft>
                <a:spcPts val="0"/>
              </a:spcAft>
              <a:buClr>
                <a:srgbClr val="525252"/>
              </a:buClr>
              <a:buSzPts val="3500"/>
              <a:buFont typeface="Noto Sans Symbols"/>
              <a:buChar char="▪"/>
            </a:pPr>
            <a:r>
              <a:rPr lang="en-US" sz="3500">
                <a:solidFill>
                  <a:srgbClr val="525252"/>
                </a:solidFill>
                <a:latin typeface="Proxima Nova"/>
                <a:ea typeface="Proxima Nova"/>
                <a:cs typeface="Proxima Nova"/>
                <a:sym typeface="Proxima Nova"/>
              </a:rPr>
              <a:t>Non-blocking backplane architecture, 1.36Tbps capacity</a:t>
            </a:r>
            <a:endParaRPr sz="3500">
              <a:solidFill>
                <a:srgbClr val="525252"/>
              </a:solidFill>
              <a:latin typeface="Proxima Nova"/>
              <a:ea typeface="Proxima Nova"/>
              <a:cs typeface="Proxima Nova"/>
              <a:sym typeface="Proxima Nova"/>
            </a:endParaRPr>
          </a:p>
          <a:p>
            <a:pPr indent="-685800" lvl="0" marL="685800" marR="0" rtl="0" algn="l">
              <a:spcBef>
                <a:spcPts val="0"/>
              </a:spcBef>
              <a:spcAft>
                <a:spcPts val="0"/>
              </a:spcAft>
              <a:buClr>
                <a:srgbClr val="525252"/>
              </a:buClr>
              <a:buSzPts val="3500"/>
              <a:buFont typeface="Noto Sans Symbols"/>
              <a:buChar char="▪"/>
            </a:pPr>
            <a:r>
              <a:rPr lang="en-US" sz="3500">
                <a:solidFill>
                  <a:srgbClr val="525252"/>
                </a:solidFill>
                <a:latin typeface="Proxima Nova"/>
                <a:ea typeface="Proxima Nova"/>
                <a:cs typeface="Proxima Nova"/>
                <a:sym typeface="Proxima Nova"/>
              </a:rPr>
              <a:t>Field replaceable, redundant power supplies &amp; fans</a:t>
            </a:r>
            <a:endParaRPr/>
          </a:p>
          <a:p>
            <a:pPr indent="-685800" lvl="0" marL="685800" marR="0" rtl="0" algn="l">
              <a:spcBef>
                <a:spcPts val="0"/>
              </a:spcBef>
              <a:spcAft>
                <a:spcPts val="0"/>
              </a:spcAft>
              <a:buClr>
                <a:srgbClr val="525252"/>
              </a:buClr>
              <a:buSzPts val="3500"/>
              <a:buFont typeface="Noto Sans Symbols"/>
              <a:buChar char="▪"/>
            </a:pPr>
            <a:r>
              <a:rPr lang="en-US" sz="3500">
                <a:solidFill>
                  <a:srgbClr val="525252"/>
                </a:solidFill>
                <a:latin typeface="Proxima Nova"/>
                <a:ea typeface="Proxima Nova"/>
                <a:cs typeface="Proxima Nova"/>
                <a:sym typeface="Proxima Nova"/>
              </a:rPr>
              <a:t>Front-to-back cooling, shallow rack depth 19”</a:t>
            </a:r>
            <a:endParaRPr sz="3500">
              <a:solidFill>
                <a:srgbClr val="525252"/>
              </a:solidFill>
              <a:latin typeface="Proxima Nova"/>
              <a:ea typeface="Proxima Nova"/>
              <a:cs typeface="Proxima Nova"/>
              <a:sym typeface="Proxima Nova"/>
            </a:endParaRPr>
          </a:p>
          <a:p>
            <a:pPr indent="-685800" lvl="0" marL="685800" marR="0" rtl="0" algn="l">
              <a:spcBef>
                <a:spcPts val="0"/>
              </a:spcBef>
              <a:spcAft>
                <a:spcPts val="0"/>
              </a:spcAft>
              <a:buClr>
                <a:srgbClr val="525252"/>
              </a:buClr>
              <a:buSzPts val="3500"/>
              <a:buFont typeface="Noto Sans Symbols"/>
              <a:buChar char="▪"/>
            </a:pPr>
            <a:r>
              <a:rPr lang="en-US" sz="3500">
                <a:solidFill>
                  <a:srgbClr val="525252"/>
                </a:solidFill>
                <a:latin typeface="Proxima Nova"/>
                <a:ea typeface="Proxima Nova"/>
                <a:cs typeface="Proxima Nova"/>
                <a:sym typeface="Proxima Nova"/>
              </a:rPr>
              <a:t>Lifetime hardware warranty</a:t>
            </a:r>
            <a:endParaRPr/>
          </a:p>
          <a:p>
            <a:pPr indent="-463550" lvl="0" marL="685800" marR="0" rtl="0" algn="l">
              <a:spcBef>
                <a:spcPts val="0"/>
              </a:spcBef>
              <a:spcAft>
                <a:spcPts val="0"/>
              </a:spcAft>
              <a:buClr>
                <a:srgbClr val="525252"/>
              </a:buClr>
              <a:buSzPts val="3500"/>
              <a:buFont typeface="Noto Sans Symbols"/>
              <a:buNone/>
            </a:pPr>
            <a:r>
              <a:t/>
            </a:r>
            <a:endParaRPr sz="3500">
              <a:solidFill>
                <a:srgbClr val="525252"/>
              </a:solidFill>
              <a:latin typeface="Proxima Nova"/>
              <a:ea typeface="Proxima Nova"/>
              <a:cs typeface="Proxima Nova"/>
              <a:sym typeface="Proxima Nova"/>
            </a:endParaRPr>
          </a:p>
          <a:p>
            <a:pPr indent="-685800" lvl="0" marL="685800" marR="0" rtl="0" algn="l">
              <a:spcBef>
                <a:spcPts val="0"/>
              </a:spcBef>
              <a:spcAft>
                <a:spcPts val="0"/>
              </a:spcAft>
              <a:buClr>
                <a:srgbClr val="525252"/>
              </a:buClr>
              <a:buSzPts val="3500"/>
              <a:buFont typeface="Noto Sans Symbols"/>
              <a:buChar char="▪"/>
            </a:pPr>
            <a:r>
              <a:rPr lang="en-US" sz="3200">
                <a:solidFill>
                  <a:srgbClr val="525252"/>
                </a:solidFill>
                <a:latin typeface="Proxima Nova"/>
                <a:ea typeface="Proxima Nova"/>
                <a:cs typeface="Proxima Nova"/>
                <a:sym typeface="Proxima Nova"/>
              </a:rPr>
              <a:t>Data Sheet: </a:t>
            </a:r>
            <a:r>
              <a:rPr lang="en-US" sz="3200" u="sng">
                <a:solidFill>
                  <a:schemeClr val="hlink"/>
                </a:solidFill>
                <a:latin typeface="Proxima Nova"/>
                <a:ea typeface="Proxima Nova"/>
                <a:cs typeface="Proxima Nova"/>
                <a:sym typeface="Proxima Nova"/>
                <a:hlinkClick r:id="rId3"/>
              </a:rPr>
              <a:t>https://meraki.cisco.com/lib/pdf/meraki_datasheet_ms450.pdf</a:t>
            </a:r>
            <a:r>
              <a:rPr lang="en-US" sz="3200">
                <a:solidFill>
                  <a:srgbClr val="525252"/>
                </a:solidFill>
                <a:latin typeface="Proxima Nova"/>
                <a:ea typeface="Proxima Nova"/>
                <a:cs typeface="Proxima Nova"/>
                <a:sym typeface="Proxima Nova"/>
              </a:rPr>
              <a:t> </a:t>
            </a:r>
            <a:endParaRPr sz="3200">
              <a:solidFill>
                <a:schemeClr val="dk1"/>
              </a:solidFill>
              <a:latin typeface="Proxima Nova"/>
              <a:ea typeface="Proxima Nova"/>
              <a:cs typeface="Proxima Nova"/>
              <a:sym typeface="Proxima Nova"/>
            </a:endParaRPr>
          </a:p>
        </p:txBody>
      </p:sp>
      <p:pic>
        <p:nvPicPr>
          <p:cNvPr id="930" name="Google Shape;930;p74"/>
          <p:cNvPicPr preferRelativeResize="0"/>
          <p:nvPr/>
        </p:nvPicPr>
        <p:blipFill rotWithShape="1">
          <a:blip r:embed="rId4">
            <a:alphaModFix/>
          </a:blip>
          <a:srcRect b="0" l="0" r="0" t="0"/>
          <a:stretch/>
        </p:blipFill>
        <p:spPr>
          <a:xfrm>
            <a:off x="695762" y="3907375"/>
            <a:ext cx="13002309" cy="1980046"/>
          </a:xfrm>
          <a:prstGeom prst="rect">
            <a:avLst/>
          </a:prstGeom>
          <a:noFill/>
          <a:ln>
            <a:noFill/>
          </a:ln>
        </p:spPr>
      </p:pic>
      <p:pic>
        <p:nvPicPr>
          <p:cNvPr id="931" name="Google Shape;931;p74"/>
          <p:cNvPicPr preferRelativeResize="0"/>
          <p:nvPr/>
        </p:nvPicPr>
        <p:blipFill rotWithShape="1">
          <a:blip r:embed="rId5">
            <a:alphaModFix/>
          </a:blip>
          <a:srcRect b="0" l="0" r="0" t="0"/>
          <a:stretch/>
        </p:blipFill>
        <p:spPr>
          <a:xfrm>
            <a:off x="14159009" y="2606488"/>
            <a:ext cx="9685707" cy="6663018"/>
          </a:xfrm>
          <a:prstGeom prst="rect">
            <a:avLst/>
          </a:prstGeom>
          <a:noFill/>
          <a:ln>
            <a:noFill/>
          </a:ln>
        </p:spPr>
      </p:pic>
      <p:sp>
        <p:nvSpPr>
          <p:cNvPr id="932" name="Google Shape;932;p74"/>
          <p:cNvSpPr/>
          <p:nvPr/>
        </p:nvSpPr>
        <p:spPr>
          <a:xfrm>
            <a:off x="5916706" y="3138192"/>
            <a:ext cx="3496236" cy="99752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4800">
                <a:solidFill>
                  <a:srgbClr val="525252"/>
                </a:solidFill>
                <a:latin typeface="Proxima Nova"/>
                <a:ea typeface="Proxima Nova"/>
                <a:cs typeface="Proxima Nova"/>
                <a:sym typeface="Proxima Nova"/>
              </a:rPr>
              <a:t>MS450-12</a:t>
            </a:r>
            <a:endParaRPr b="1" sz="4800">
              <a:solidFill>
                <a:schemeClr val="dk1"/>
              </a:solidFill>
              <a:latin typeface="Proxima Nova"/>
              <a:ea typeface="Proxima Nova"/>
              <a:cs typeface="Proxima Nova"/>
              <a:sym typeface="Proxima Nov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6" name="Shape 936"/>
        <p:cNvGrpSpPr/>
        <p:nvPr/>
      </p:nvGrpSpPr>
      <p:grpSpPr>
        <a:xfrm>
          <a:off x="0" y="0"/>
          <a:ext cx="0" cy="0"/>
          <a:chOff x="0" y="0"/>
          <a:chExt cx="0" cy="0"/>
        </a:xfrm>
      </p:grpSpPr>
      <p:sp>
        <p:nvSpPr>
          <p:cNvPr id="937" name="Google Shape;937;p75"/>
          <p:cNvSpPr/>
          <p:nvPr/>
        </p:nvSpPr>
        <p:spPr>
          <a:xfrm>
            <a:off x="612544" y="1955041"/>
            <a:ext cx="11088390" cy="1107995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4000">
                <a:solidFill>
                  <a:srgbClr val="000000"/>
                </a:solidFill>
                <a:latin typeface="Proxima Nova"/>
                <a:ea typeface="Proxima Nova"/>
                <a:cs typeface="Proxima Nova"/>
                <a:sym typeface="Proxima Nova"/>
              </a:rPr>
              <a:t>Dynamic discovery</a:t>
            </a:r>
            <a:endParaRPr/>
          </a:p>
          <a:p>
            <a:pPr indent="0" lvl="0" marL="0" marR="0" rtl="0" algn="l">
              <a:spcBef>
                <a:spcPts val="0"/>
              </a:spcBef>
              <a:spcAft>
                <a:spcPts val="0"/>
              </a:spcAft>
              <a:buNone/>
            </a:pPr>
            <a:r>
              <a:rPr lang="en-US" sz="3600">
                <a:solidFill>
                  <a:srgbClr val="7F7F7F"/>
                </a:solidFill>
                <a:latin typeface="Proxima Nova"/>
                <a:ea typeface="Proxima Nova"/>
                <a:cs typeface="Proxima Nova"/>
                <a:sym typeface="Proxima Nova"/>
              </a:rPr>
              <a:t>CDP/LLDP provides end to end discovery including placement of non-Meraki devices.</a:t>
            </a:r>
            <a:endParaRPr sz="3600">
              <a:solidFill>
                <a:srgbClr val="7F7F7F"/>
              </a:solidFill>
              <a:latin typeface="Proxima Nova"/>
              <a:ea typeface="Proxima Nova"/>
              <a:cs typeface="Proxima Nova"/>
              <a:sym typeface="Proxima Nova"/>
            </a:endParaRPr>
          </a:p>
          <a:p>
            <a:pPr indent="0" lvl="0" marL="0" marR="0" rtl="0" algn="l">
              <a:spcBef>
                <a:spcPts val="0"/>
              </a:spcBef>
              <a:spcAft>
                <a:spcPts val="0"/>
              </a:spcAft>
              <a:buNone/>
            </a:pPr>
            <a:r>
              <a:t/>
            </a:r>
            <a:endParaRPr sz="2000">
              <a:solidFill>
                <a:srgbClr val="505153"/>
              </a:solidFill>
              <a:latin typeface="Proxima Nova"/>
              <a:ea typeface="Proxima Nova"/>
              <a:cs typeface="Proxima Nova"/>
              <a:sym typeface="Proxima Nova"/>
            </a:endParaRPr>
          </a:p>
          <a:p>
            <a:pPr indent="0" lvl="0" marL="0" marR="0" rtl="0" algn="l">
              <a:spcBef>
                <a:spcPts val="0"/>
              </a:spcBef>
              <a:spcAft>
                <a:spcPts val="0"/>
              </a:spcAft>
              <a:buNone/>
            </a:pPr>
            <a:r>
              <a:rPr b="1" lang="en-US" sz="4000">
                <a:solidFill>
                  <a:srgbClr val="000000"/>
                </a:solidFill>
                <a:latin typeface="Proxima Nova"/>
                <a:ea typeface="Proxima Nova"/>
                <a:cs typeface="Proxima Nova"/>
                <a:sym typeface="Proxima Nova"/>
              </a:rPr>
              <a:t>Intelligent updates</a:t>
            </a:r>
            <a:endParaRPr/>
          </a:p>
          <a:p>
            <a:pPr indent="0" lvl="0" marL="0" marR="0" rtl="0" algn="l">
              <a:spcBef>
                <a:spcPts val="0"/>
              </a:spcBef>
              <a:spcAft>
                <a:spcPts val="0"/>
              </a:spcAft>
              <a:buNone/>
            </a:pPr>
            <a:r>
              <a:rPr lang="en-US" sz="3600">
                <a:solidFill>
                  <a:srgbClr val="7F7F7F"/>
                </a:solidFill>
                <a:latin typeface="Proxima Nova"/>
                <a:ea typeface="Proxima Nova"/>
                <a:cs typeface="Proxima Nova"/>
                <a:sym typeface="Proxima Nova"/>
              </a:rPr>
              <a:t>Hands free, live view of current network topology with instant view of online, offline, alerting devices.</a:t>
            </a:r>
            <a:endParaRPr sz="3600">
              <a:solidFill>
                <a:srgbClr val="7F7F7F"/>
              </a:solidFill>
              <a:latin typeface="Proxima Nova"/>
              <a:ea typeface="Proxima Nova"/>
              <a:cs typeface="Proxima Nova"/>
              <a:sym typeface="Proxima Nova"/>
            </a:endParaRPr>
          </a:p>
          <a:p>
            <a:pPr indent="0" lvl="0" marL="0" marR="0" rtl="0" algn="l">
              <a:spcBef>
                <a:spcPts val="0"/>
              </a:spcBef>
              <a:spcAft>
                <a:spcPts val="0"/>
              </a:spcAft>
              <a:buNone/>
            </a:pPr>
            <a:r>
              <a:t/>
            </a:r>
            <a:endParaRPr sz="2000">
              <a:solidFill>
                <a:srgbClr val="505153"/>
              </a:solidFill>
              <a:latin typeface="Proxima Nova"/>
              <a:ea typeface="Proxima Nova"/>
              <a:cs typeface="Proxima Nova"/>
              <a:sym typeface="Proxima Nova"/>
            </a:endParaRPr>
          </a:p>
          <a:p>
            <a:pPr indent="0" lvl="0" marL="0" marR="0" rtl="0" algn="l">
              <a:spcBef>
                <a:spcPts val="0"/>
              </a:spcBef>
              <a:spcAft>
                <a:spcPts val="0"/>
              </a:spcAft>
              <a:buNone/>
            </a:pPr>
            <a:r>
              <a:rPr b="1" lang="en-US" sz="4000">
                <a:solidFill>
                  <a:srgbClr val="000000"/>
                </a:solidFill>
                <a:latin typeface="Proxima Nova"/>
                <a:ea typeface="Proxima Nova"/>
                <a:cs typeface="Proxima Nova"/>
                <a:sym typeface="Proxima Nova"/>
              </a:rPr>
              <a:t>Seamless network navigation</a:t>
            </a:r>
            <a:endParaRPr/>
          </a:p>
          <a:p>
            <a:pPr indent="0" lvl="0" marL="0" marR="0" rtl="0" algn="l">
              <a:spcBef>
                <a:spcPts val="0"/>
              </a:spcBef>
              <a:spcAft>
                <a:spcPts val="0"/>
              </a:spcAft>
              <a:buNone/>
            </a:pPr>
            <a:r>
              <a:rPr lang="en-US" sz="3600">
                <a:solidFill>
                  <a:srgbClr val="7F7F7F"/>
                </a:solidFill>
                <a:latin typeface="Proxima Nova"/>
                <a:ea typeface="Proxima Nova"/>
                <a:cs typeface="Proxima Nova"/>
                <a:sym typeface="Proxima Nova"/>
              </a:rPr>
              <a:t>See statistics and connectivity information with clickable live links into devices/ports. </a:t>
            </a:r>
            <a:endParaRPr sz="3600">
              <a:solidFill>
                <a:srgbClr val="7F7F7F"/>
              </a:solidFill>
              <a:latin typeface="Proxima Nova"/>
              <a:ea typeface="Proxima Nova"/>
              <a:cs typeface="Proxima Nova"/>
              <a:sym typeface="Proxima Nova"/>
            </a:endParaRPr>
          </a:p>
          <a:p>
            <a:pPr indent="0" lvl="0" marL="0" marR="0" rtl="0" algn="l">
              <a:spcBef>
                <a:spcPts val="0"/>
              </a:spcBef>
              <a:spcAft>
                <a:spcPts val="0"/>
              </a:spcAft>
              <a:buNone/>
            </a:pPr>
            <a:r>
              <a:t/>
            </a:r>
            <a:endParaRPr sz="1800">
              <a:solidFill>
                <a:srgbClr val="505153"/>
              </a:solidFill>
              <a:latin typeface="Proxima Nova"/>
              <a:ea typeface="Proxima Nova"/>
              <a:cs typeface="Proxima Nova"/>
              <a:sym typeface="Proxima Nova"/>
            </a:endParaRPr>
          </a:p>
          <a:p>
            <a:pPr indent="0" lvl="0" marL="0" marR="0" rtl="0" algn="l">
              <a:spcBef>
                <a:spcPts val="0"/>
              </a:spcBef>
              <a:spcAft>
                <a:spcPts val="0"/>
              </a:spcAft>
              <a:buNone/>
            </a:pPr>
            <a:r>
              <a:rPr b="1" lang="en-US" sz="4000">
                <a:solidFill>
                  <a:srgbClr val="000000"/>
                </a:solidFill>
                <a:latin typeface="Proxima Nova"/>
                <a:ea typeface="Proxima Nova"/>
                <a:cs typeface="Proxima Nova"/>
                <a:sym typeface="Proxima Nova"/>
              </a:rPr>
              <a:t>Customizable</a:t>
            </a:r>
            <a:endParaRPr b="1" sz="4000">
              <a:solidFill>
                <a:srgbClr val="000000"/>
              </a:solidFill>
              <a:latin typeface="Proxima Nova"/>
              <a:ea typeface="Proxima Nova"/>
              <a:cs typeface="Proxima Nova"/>
              <a:sym typeface="Proxima Nova"/>
            </a:endParaRPr>
          </a:p>
          <a:p>
            <a:pPr indent="0" lvl="0" marL="0" marR="0" rtl="0" algn="l">
              <a:spcBef>
                <a:spcPts val="0"/>
              </a:spcBef>
              <a:spcAft>
                <a:spcPts val="0"/>
              </a:spcAft>
              <a:buNone/>
            </a:pPr>
            <a:r>
              <a:rPr lang="en-US" sz="3600">
                <a:solidFill>
                  <a:srgbClr val="7F7F7F"/>
                </a:solidFill>
                <a:latin typeface="Proxima Nova"/>
                <a:ea typeface="Proxima Nova"/>
                <a:cs typeface="Proxima Nova"/>
                <a:sym typeface="Proxima Nova"/>
              </a:rPr>
              <a:t>Collapse or expand to any number of levels or specific sections of the graph as needed.  </a:t>
            </a:r>
            <a:endParaRPr/>
          </a:p>
          <a:p>
            <a:pPr indent="0" lvl="0" marL="0" marR="0" rtl="0" algn="l">
              <a:spcBef>
                <a:spcPts val="0"/>
              </a:spcBef>
              <a:spcAft>
                <a:spcPts val="0"/>
              </a:spcAft>
              <a:buNone/>
            </a:pPr>
            <a:r>
              <a:t/>
            </a:r>
            <a:endParaRPr sz="3600">
              <a:solidFill>
                <a:srgbClr val="A5A5A5"/>
              </a:solidFill>
              <a:latin typeface="Proxima Nova"/>
              <a:ea typeface="Proxima Nova"/>
              <a:cs typeface="Proxima Nova"/>
              <a:sym typeface="Proxima Nova"/>
            </a:endParaRPr>
          </a:p>
          <a:p>
            <a:pPr indent="0" lvl="0" marL="0" marR="0" rtl="0" algn="l">
              <a:spcBef>
                <a:spcPts val="0"/>
              </a:spcBef>
              <a:spcAft>
                <a:spcPts val="0"/>
              </a:spcAft>
              <a:buNone/>
            </a:pPr>
            <a:r>
              <a:rPr b="1" lang="en-US" sz="4000">
                <a:solidFill>
                  <a:srgbClr val="000000"/>
                </a:solidFill>
                <a:latin typeface="Proxima Nova"/>
                <a:ea typeface="Proxima Nova"/>
                <a:cs typeface="Proxima Nova"/>
                <a:sym typeface="Proxima Nova"/>
              </a:rPr>
              <a:t>Searchable</a:t>
            </a:r>
            <a:endParaRPr/>
          </a:p>
          <a:p>
            <a:pPr indent="0" lvl="0" marL="0" marR="0" rtl="0" algn="l">
              <a:spcBef>
                <a:spcPts val="0"/>
              </a:spcBef>
              <a:spcAft>
                <a:spcPts val="0"/>
              </a:spcAft>
              <a:buNone/>
            </a:pPr>
            <a:r>
              <a:rPr lang="en-US" sz="3600">
                <a:solidFill>
                  <a:srgbClr val="7F7F7F"/>
                </a:solidFill>
                <a:latin typeface="Proxima Nova"/>
                <a:ea typeface="Proxima Nova"/>
                <a:cs typeface="Proxima Nova"/>
                <a:sym typeface="Proxima Nova"/>
              </a:rPr>
              <a:t>Search by name, tag, device type, MAC address.</a:t>
            </a:r>
            <a:endParaRPr/>
          </a:p>
          <a:p>
            <a:pPr indent="0" lvl="0" marL="0" marR="0" rtl="0" algn="l">
              <a:spcBef>
                <a:spcPts val="0"/>
              </a:spcBef>
              <a:spcAft>
                <a:spcPts val="0"/>
              </a:spcAft>
              <a:buNone/>
            </a:pPr>
            <a:r>
              <a:t/>
            </a:r>
            <a:endParaRPr sz="2000">
              <a:solidFill>
                <a:srgbClr val="505153"/>
              </a:solidFill>
              <a:latin typeface="Proxima Nova"/>
              <a:ea typeface="Proxima Nova"/>
              <a:cs typeface="Proxima Nova"/>
              <a:sym typeface="Proxima Nova"/>
            </a:endParaRPr>
          </a:p>
          <a:p>
            <a:pPr indent="0" lvl="0" marL="0" marR="0" rtl="0" algn="l">
              <a:spcBef>
                <a:spcPts val="0"/>
              </a:spcBef>
              <a:spcAft>
                <a:spcPts val="0"/>
              </a:spcAft>
              <a:buNone/>
            </a:pPr>
            <a:r>
              <a:rPr b="1" lang="en-US" sz="4000">
                <a:solidFill>
                  <a:srgbClr val="000000"/>
                </a:solidFill>
                <a:latin typeface="Proxima Nova"/>
                <a:ea typeface="Proxima Nova"/>
                <a:cs typeface="Proxima Nova"/>
                <a:sym typeface="Proxima Nova"/>
              </a:rPr>
              <a:t>Exportable </a:t>
            </a:r>
            <a:endParaRPr/>
          </a:p>
          <a:p>
            <a:pPr indent="0" lvl="0" marL="0" marR="0" rtl="0" algn="l">
              <a:spcBef>
                <a:spcPts val="0"/>
              </a:spcBef>
              <a:spcAft>
                <a:spcPts val="0"/>
              </a:spcAft>
              <a:buNone/>
            </a:pPr>
            <a:r>
              <a:rPr lang="en-US" sz="3600">
                <a:solidFill>
                  <a:srgbClr val="7F7F7F"/>
                </a:solidFill>
                <a:latin typeface="Proxima Nova"/>
                <a:ea typeface="Proxima Nova"/>
                <a:cs typeface="Proxima Nova"/>
                <a:sym typeface="Proxima Nova"/>
              </a:rPr>
              <a:t>Downloadable as an SVG.</a:t>
            </a:r>
            <a:endParaRPr sz="3600">
              <a:solidFill>
                <a:srgbClr val="7F7F7F"/>
              </a:solidFill>
              <a:latin typeface="Proxima Nova"/>
              <a:ea typeface="Proxima Nova"/>
              <a:cs typeface="Proxima Nova"/>
              <a:sym typeface="Proxima Nova"/>
            </a:endParaRPr>
          </a:p>
        </p:txBody>
      </p:sp>
      <p:sp>
        <p:nvSpPr>
          <p:cNvPr id="938" name="Google Shape;938;p75"/>
          <p:cNvSpPr txBox="1"/>
          <p:nvPr/>
        </p:nvSpPr>
        <p:spPr>
          <a:xfrm>
            <a:off x="612544" y="603504"/>
            <a:ext cx="22882460" cy="1609344"/>
          </a:xfrm>
          <a:prstGeom prst="rect">
            <a:avLst/>
          </a:prstGeom>
          <a:noFill/>
          <a:ln>
            <a:noFill/>
          </a:ln>
        </p:spPr>
        <p:txBody>
          <a:bodyPr anchorCtr="0" anchor="t" bIns="91425" lIns="164575" spcFirstLastPara="1" rIns="164575" wrap="square" tIns="91425">
            <a:noAutofit/>
          </a:bodyPr>
          <a:lstStyle/>
          <a:p>
            <a:pPr indent="0" lvl="0" marL="0" marR="0" rtl="0" algn="l">
              <a:lnSpc>
                <a:spcPct val="85000"/>
              </a:lnSpc>
              <a:spcBef>
                <a:spcPts val="0"/>
              </a:spcBef>
              <a:spcAft>
                <a:spcPts val="0"/>
              </a:spcAft>
              <a:buClr>
                <a:schemeClr val="accent1"/>
              </a:buClr>
              <a:buSzPts val="7200"/>
              <a:buFont typeface="Arial"/>
              <a:buNone/>
            </a:pPr>
            <a:r>
              <a:rPr b="0" lang="en-US" sz="7200">
                <a:solidFill>
                  <a:schemeClr val="accent1"/>
                </a:solidFill>
                <a:latin typeface="Arial"/>
                <a:ea typeface="Arial"/>
                <a:cs typeface="Arial"/>
                <a:sym typeface="Arial"/>
              </a:rPr>
              <a:t>Network Topology: Live end-to-end network visibility</a:t>
            </a:r>
            <a:endParaRPr/>
          </a:p>
        </p:txBody>
      </p:sp>
      <p:pic>
        <p:nvPicPr>
          <p:cNvPr id="939" name="Google Shape;939;p75"/>
          <p:cNvPicPr preferRelativeResize="0"/>
          <p:nvPr/>
        </p:nvPicPr>
        <p:blipFill rotWithShape="1">
          <a:blip r:embed="rId3">
            <a:alphaModFix/>
          </a:blip>
          <a:srcRect b="0" l="0" r="0" t="0"/>
          <a:stretch/>
        </p:blipFill>
        <p:spPr>
          <a:xfrm>
            <a:off x="11982525" y="2005012"/>
            <a:ext cx="11512480" cy="1104157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4" name="Shape 944"/>
        <p:cNvGrpSpPr/>
        <p:nvPr/>
      </p:nvGrpSpPr>
      <p:grpSpPr>
        <a:xfrm>
          <a:off x="0" y="0"/>
          <a:ext cx="0" cy="0"/>
          <a:chOff x="0" y="0"/>
          <a:chExt cx="0" cy="0"/>
        </a:xfrm>
      </p:grpSpPr>
      <p:sp>
        <p:nvSpPr>
          <p:cNvPr id="945" name="Google Shape;945;p76"/>
          <p:cNvSpPr txBox="1"/>
          <p:nvPr>
            <p:ph type="title"/>
          </p:nvPr>
        </p:nvSpPr>
        <p:spPr>
          <a:xfrm>
            <a:off x="4927601" y="5764711"/>
            <a:ext cx="16340665" cy="97927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8000"/>
              <a:buFont typeface="Proxima Nova"/>
              <a:buNone/>
            </a:pPr>
            <a:r>
              <a:rPr lang="en-US" sz="8000"/>
              <a:t>Meraki MR – Wireless</a:t>
            </a:r>
            <a:endParaRPr sz="80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9" name="Shape 949"/>
        <p:cNvGrpSpPr/>
        <p:nvPr/>
      </p:nvGrpSpPr>
      <p:grpSpPr>
        <a:xfrm>
          <a:off x="0" y="0"/>
          <a:ext cx="0" cy="0"/>
          <a:chOff x="0" y="0"/>
          <a:chExt cx="0" cy="0"/>
        </a:xfrm>
      </p:grpSpPr>
      <p:sp>
        <p:nvSpPr>
          <p:cNvPr id="950" name="Google Shape;950;p77"/>
          <p:cNvSpPr txBox="1"/>
          <p:nvPr>
            <p:ph type="title"/>
          </p:nvPr>
        </p:nvSpPr>
        <p:spPr>
          <a:xfrm>
            <a:off x="962719" y="929034"/>
            <a:ext cx="21031199" cy="97927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6600"/>
              <a:buFont typeface="Proxima Nova"/>
              <a:buNone/>
            </a:pPr>
            <a:r>
              <a:rPr lang="en-US">
                <a:latin typeface="Proxima Nova"/>
                <a:ea typeface="Proxima Nova"/>
                <a:cs typeface="Proxima Nova"/>
                <a:sym typeface="Proxima Nova"/>
              </a:rPr>
              <a:t>MR wireless access points</a:t>
            </a:r>
            <a:endParaRPr>
              <a:latin typeface="Proxima Nova"/>
              <a:ea typeface="Proxima Nova"/>
              <a:cs typeface="Proxima Nova"/>
              <a:sym typeface="Proxima Nova"/>
            </a:endParaRPr>
          </a:p>
        </p:txBody>
      </p:sp>
      <p:cxnSp>
        <p:nvCxnSpPr>
          <p:cNvPr id="951" name="Google Shape;951;p77"/>
          <p:cNvCxnSpPr/>
          <p:nvPr/>
        </p:nvCxnSpPr>
        <p:spPr>
          <a:xfrm>
            <a:off x="12193355" y="2940274"/>
            <a:ext cx="0" cy="7379667"/>
          </a:xfrm>
          <a:prstGeom prst="straightConnector1">
            <a:avLst/>
          </a:prstGeom>
          <a:noFill/>
          <a:ln cap="flat" cmpd="sng" w="9525">
            <a:solidFill>
              <a:srgbClr val="BFBFBF"/>
            </a:solidFill>
            <a:prstDash val="solid"/>
            <a:miter lim="800000"/>
            <a:headEnd len="sm" w="sm" type="none"/>
            <a:tailEnd len="sm" w="sm" type="none"/>
          </a:ln>
        </p:spPr>
      </p:cxnSp>
      <p:sp>
        <p:nvSpPr>
          <p:cNvPr id="952" name="Google Shape;952;p77"/>
          <p:cNvSpPr txBox="1"/>
          <p:nvPr/>
        </p:nvSpPr>
        <p:spPr>
          <a:xfrm>
            <a:off x="15750009" y="1560091"/>
            <a:ext cx="7128651"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4800">
                <a:solidFill>
                  <a:srgbClr val="595959"/>
                </a:solidFill>
                <a:latin typeface="Proxima Nova"/>
                <a:ea typeface="Proxima Nova"/>
                <a:cs typeface="Proxima Nova"/>
                <a:sym typeface="Proxima Nova"/>
              </a:rPr>
              <a:t>Feature highlights</a:t>
            </a:r>
            <a:endParaRPr/>
          </a:p>
        </p:txBody>
      </p:sp>
      <p:sp>
        <p:nvSpPr>
          <p:cNvPr id="953" name="Google Shape;953;p77"/>
          <p:cNvSpPr txBox="1"/>
          <p:nvPr/>
        </p:nvSpPr>
        <p:spPr>
          <a:xfrm>
            <a:off x="14280175" y="2716990"/>
            <a:ext cx="8431516" cy="7571303"/>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3600">
                <a:solidFill>
                  <a:srgbClr val="435153"/>
                </a:solidFill>
                <a:latin typeface="Proxima Nova"/>
                <a:ea typeface="Proxima Nova"/>
                <a:cs typeface="Proxima Nova"/>
                <a:sym typeface="Proxima Nova"/>
              </a:rPr>
              <a:t>BYOD policies</a:t>
            </a:r>
            <a:endParaRPr/>
          </a:p>
          <a:p>
            <a:pPr indent="0" lvl="0" marL="0" marR="0" rtl="0" algn="l">
              <a:lnSpc>
                <a:spcPct val="150000"/>
              </a:lnSpc>
              <a:spcBef>
                <a:spcPts val="0"/>
              </a:spcBef>
              <a:spcAft>
                <a:spcPts val="0"/>
              </a:spcAft>
              <a:buNone/>
            </a:pPr>
            <a:r>
              <a:rPr lang="en-US" sz="3600">
                <a:solidFill>
                  <a:srgbClr val="435153"/>
                </a:solidFill>
                <a:latin typeface="Proxima Nova"/>
                <a:ea typeface="Proxima Nova"/>
                <a:cs typeface="Proxima Nova"/>
                <a:sym typeface="Proxima Nova"/>
              </a:rPr>
              <a:t>Application firewall &amp; traffic shaping</a:t>
            </a:r>
            <a:endParaRPr/>
          </a:p>
          <a:p>
            <a:pPr indent="0" lvl="0" marL="0" marR="0" rtl="0" algn="l">
              <a:lnSpc>
                <a:spcPct val="150000"/>
              </a:lnSpc>
              <a:spcBef>
                <a:spcPts val="0"/>
              </a:spcBef>
              <a:spcAft>
                <a:spcPts val="0"/>
              </a:spcAft>
              <a:buNone/>
            </a:pPr>
            <a:r>
              <a:rPr lang="en-US" sz="3600">
                <a:solidFill>
                  <a:srgbClr val="435153"/>
                </a:solidFill>
                <a:latin typeface="Proxima Nova"/>
                <a:ea typeface="Proxima Nova"/>
                <a:cs typeface="Proxima Nova"/>
                <a:sym typeface="Proxima Nova"/>
              </a:rPr>
              <a:t>Guest access</a:t>
            </a:r>
            <a:endParaRPr/>
          </a:p>
          <a:p>
            <a:pPr indent="0" lvl="0" marL="0" marR="0" rtl="0" algn="l">
              <a:lnSpc>
                <a:spcPct val="150000"/>
              </a:lnSpc>
              <a:spcBef>
                <a:spcPts val="0"/>
              </a:spcBef>
              <a:spcAft>
                <a:spcPts val="0"/>
              </a:spcAft>
              <a:buNone/>
            </a:pPr>
            <a:r>
              <a:rPr lang="en-US" sz="3600">
                <a:solidFill>
                  <a:srgbClr val="435153"/>
                </a:solidFill>
                <a:latin typeface="Proxima Nova"/>
                <a:ea typeface="Proxima Nova"/>
                <a:cs typeface="Proxima Nova"/>
                <a:sym typeface="Proxima Nova"/>
              </a:rPr>
              <a:t>Enterprise security </a:t>
            </a:r>
            <a:endParaRPr/>
          </a:p>
          <a:p>
            <a:pPr indent="0" lvl="0" marL="0" marR="0" rtl="0" algn="l">
              <a:lnSpc>
                <a:spcPct val="150000"/>
              </a:lnSpc>
              <a:spcBef>
                <a:spcPts val="0"/>
              </a:spcBef>
              <a:spcAft>
                <a:spcPts val="0"/>
              </a:spcAft>
              <a:buNone/>
            </a:pPr>
            <a:r>
              <a:rPr lang="en-US" sz="3600">
                <a:solidFill>
                  <a:srgbClr val="435153"/>
                </a:solidFill>
                <a:latin typeface="Proxima Nova"/>
                <a:ea typeface="Proxima Nova"/>
                <a:cs typeface="Proxima Nova"/>
                <a:sym typeface="Proxima Nova"/>
              </a:rPr>
              <a:t>Full-time WIDS / WIPS</a:t>
            </a:r>
            <a:endParaRPr/>
          </a:p>
          <a:p>
            <a:pPr indent="0" lvl="0" marL="0" marR="0" rtl="0" algn="l">
              <a:lnSpc>
                <a:spcPct val="150000"/>
              </a:lnSpc>
              <a:spcBef>
                <a:spcPts val="0"/>
              </a:spcBef>
              <a:spcAft>
                <a:spcPts val="0"/>
              </a:spcAft>
              <a:buNone/>
            </a:pPr>
            <a:r>
              <a:rPr lang="en-US" sz="3600">
                <a:solidFill>
                  <a:srgbClr val="435153"/>
                </a:solidFill>
                <a:latin typeface="Proxima Nova"/>
                <a:ea typeface="Proxima Nova"/>
                <a:cs typeface="Proxima Nova"/>
                <a:sym typeface="Proxima Nova"/>
              </a:rPr>
              <a:t>Location analytics</a:t>
            </a:r>
            <a:endParaRPr/>
          </a:p>
          <a:p>
            <a:pPr indent="0" lvl="0" marL="0" marR="0" rtl="0" algn="l">
              <a:lnSpc>
                <a:spcPct val="150000"/>
              </a:lnSpc>
              <a:spcBef>
                <a:spcPts val="0"/>
              </a:spcBef>
              <a:spcAft>
                <a:spcPts val="0"/>
              </a:spcAft>
              <a:buNone/>
            </a:pPr>
            <a:r>
              <a:rPr lang="en-US" sz="3600">
                <a:solidFill>
                  <a:srgbClr val="435153"/>
                </a:solidFill>
                <a:latin typeface="Proxima Nova"/>
                <a:ea typeface="Proxima Nova"/>
                <a:cs typeface="Proxima Nova"/>
                <a:sym typeface="Proxima Nova"/>
              </a:rPr>
              <a:t>Bluetooth Low Energy</a:t>
            </a:r>
            <a:endParaRPr/>
          </a:p>
          <a:p>
            <a:pPr indent="0" lvl="0" marL="0" marR="0" rtl="0" algn="l">
              <a:lnSpc>
                <a:spcPct val="150000"/>
              </a:lnSpc>
              <a:spcBef>
                <a:spcPts val="0"/>
              </a:spcBef>
              <a:spcAft>
                <a:spcPts val="0"/>
              </a:spcAft>
              <a:buNone/>
            </a:pPr>
            <a:r>
              <a:rPr lang="en-US" sz="3600">
                <a:solidFill>
                  <a:srgbClr val="435153"/>
                </a:solidFill>
                <a:latin typeface="Proxima Nova"/>
                <a:ea typeface="Proxima Nova"/>
                <a:cs typeface="Proxima Nova"/>
                <a:sym typeface="Proxima Nova"/>
              </a:rPr>
              <a:t>RF Profiles</a:t>
            </a:r>
            <a:endParaRPr/>
          </a:p>
          <a:p>
            <a:pPr indent="0" lvl="0" marL="0" marR="0" rtl="0" algn="l">
              <a:lnSpc>
                <a:spcPct val="150000"/>
              </a:lnSpc>
              <a:spcBef>
                <a:spcPts val="0"/>
              </a:spcBef>
              <a:spcAft>
                <a:spcPts val="0"/>
              </a:spcAft>
              <a:buNone/>
            </a:pPr>
            <a:r>
              <a:rPr lang="en-US" sz="3600">
                <a:solidFill>
                  <a:srgbClr val="435153"/>
                </a:solidFill>
                <a:latin typeface="Proxima Nova"/>
                <a:ea typeface="Proxima Nova"/>
                <a:cs typeface="Proxima Nova"/>
                <a:sym typeface="Proxima Nova"/>
              </a:rPr>
              <a:t>Wireless Health</a:t>
            </a:r>
            <a:endParaRPr sz="3600">
              <a:solidFill>
                <a:srgbClr val="435153"/>
              </a:solidFill>
              <a:latin typeface="Proxima Nova"/>
              <a:ea typeface="Proxima Nova"/>
              <a:cs typeface="Proxima Nova"/>
              <a:sym typeface="Proxima Nova"/>
            </a:endParaRPr>
          </a:p>
        </p:txBody>
      </p:sp>
      <p:sp>
        <p:nvSpPr>
          <p:cNvPr id="954" name="Google Shape;954;p77"/>
          <p:cNvSpPr txBox="1"/>
          <p:nvPr/>
        </p:nvSpPr>
        <p:spPr>
          <a:xfrm>
            <a:off x="962719" y="10109201"/>
            <a:ext cx="15553631" cy="1656094"/>
          </a:xfrm>
          <a:prstGeom prst="rect">
            <a:avLst/>
          </a:prstGeom>
          <a:noFill/>
          <a:ln>
            <a:noFill/>
          </a:ln>
        </p:spPr>
        <p:txBody>
          <a:bodyPr anchorCtr="0" anchor="t" bIns="45700" lIns="91425" spcFirstLastPara="1" rIns="91425" wrap="square" tIns="45700">
            <a:noAutofit/>
          </a:bodyPr>
          <a:lstStyle/>
          <a:p>
            <a:pPr indent="0" lvl="0" marL="0" marR="0" rtl="0" algn="l">
              <a:lnSpc>
                <a:spcPct val="95000"/>
              </a:lnSpc>
              <a:spcBef>
                <a:spcPts val="0"/>
              </a:spcBef>
              <a:spcAft>
                <a:spcPts val="0"/>
              </a:spcAft>
              <a:buClr>
                <a:srgbClr val="7F7F7F"/>
              </a:buClr>
              <a:buSzPts val="2880"/>
              <a:buFont typeface="Arial"/>
              <a:buNone/>
            </a:pPr>
            <a:r>
              <a:rPr lang="en-US" sz="3200">
                <a:solidFill>
                  <a:srgbClr val="505153"/>
                </a:solidFill>
                <a:latin typeface="Proxima Nova"/>
                <a:ea typeface="Proxima Nova"/>
                <a:cs typeface="Proxima Nova"/>
                <a:sym typeface="Proxima Nova"/>
              </a:rPr>
              <a:t>Lifetime warranty on indoor APs</a:t>
            </a:r>
            <a:endParaRPr/>
          </a:p>
          <a:p>
            <a:pPr indent="0" lvl="0" marL="0" marR="0" rtl="0" algn="l">
              <a:lnSpc>
                <a:spcPct val="95000"/>
              </a:lnSpc>
              <a:spcBef>
                <a:spcPts val="1800"/>
              </a:spcBef>
              <a:spcAft>
                <a:spcPts val="0"/>
              </a:spcAft>
              <a:buClr>
                <a:srgbClr val="7F7F7F"/>
              </a:buClr>
              <a:buSzPts val="2880"/>
              <a:buFont typeface="Arial"/>
              <a:buNone/>
            </a:pPr>
            <a:r>
              <a:rPr b="1" lang="en-US" sz="3200">
                <a:solidFill>
                  <a:srgbClr val="505153"/>
                </a:solidFill>
                <a:latin typeface="Proxima Nova"/>
                <a:ea typeface="Proxima Nova"/>
                <a:cs typeface="Proxima Nova"/>
                <a:sym typeface="Proxima Nova"/>
              </a:rPr>
              <a:t>11 models </a:t>
            </a:r>
            <a:r>
              <a:rPr lang="en-US" sz="3200">
                <a:solidFill>
                  <a:srgbClr val="505153"/>
                </a:solidFill>
                <a:latin typeface="Proxima Nova"/>
                <a:ea typeface="Proxima Nova"/>
                <a:cs typeface="Proxima Nova"/>
                <a:sym typeface="Proxima Nova"/>
              </a:rPr>
              <a:t>including indoor / outdoor, value-priced, high performance </a:t>
            </a:r>
            <a:endParaRPr sz="3200">
              <a:solidFill>
                <a:srgbClr val="505153"/>
              </a:solidFill>
              <a:latin typeface="Proxima Nova"/>
              <a:ea typeface="Proxima Nova"/>
              <a:cs typeface="Proxima Nova"/>
              <a:sym typeface="Proxima Nova"/>
            </a:endParaRPr>
          </a:p>
          <a:p>
            <a:pPr indent="0" lvl="0" marL="0" marR="0" rtl="0" algn="l">
              <a:lnSpc>
                <a:spcPct val="95000"/>
              </a:lnSpc>
              <a:spcBef>
                <a:spcPts val="1800"/>
              </a:spcBef>
              <a:spcAft>
                <a:spcPts val="0"/>
              </a:spcAft>
              <a:buClr>
                <a:srgbClr val="7F7F7F"/>
              </a:buClr>
              <a:buSzPts val="2880"/>
              <a:buFont typeface="Arial"/>
              <a:buNone/>
            </a:pPr>
            <a:r>
              <a:rPr lang="en-US" sz="3200">
                <a:solidFill>
                  <a:srgbClr val="505153"/>
                </a:solidFill>
                <a:latin typeface="Proxima Nova"/>
                <a:ea typeface="Proxima Nova"/>
                <a:cs typeface="Proxima Nova"/>
                <a:sym typeface="Proxima Nova"/>
              </a:rPr>
              <a:t>802.11ac Wave 2, multigigabit performance, and dedicated scanning and BLE radios</a:t>
            </a:r>
            <a:endParaRPr sz="3200">
              <a:solidFill>
                <a:srgbClr val="505153"/>
              </a:solidFill>
              <a:latin typeface="Proxima Nova"/>
              <a:ea typeface="Proxima Nova"/>
              <a:cs typeface="Proxima Nova"/>
              <a:sym typeface="Proxima Nova"/>
            </a:endParaRPr>
          </a:p>
        </p:txBody>
      </p:sp>
      <p:grpSp>
        <p:nvGrpSpPr>
          <p:cNvPr id="955" name="Google Shape;955;p77"/>
          <p:cNvGrpSpPr/>
          <p:nvPr/>
        </p:nvGrpSpPr>
        <p:grpSpPr>
          <a:xfrm>
            <a:off x="962719" y="3052035"/>
            <a:ext cx="9953651" cy="6400800"/>
            <a:chOff x="517487" y="1296273"/>
            <a:chExt cx="5262312" cy="3383985"/>
          </a:xfrm>
        </p:grpSpPr>
        <p:pic>
          <p:nvPicPr>
            <p:cNvPr descr="mr18-mr26-cropped.jpg" id="956" name="Google Shape;956;p77"/>
            <p:cNvPicPr preferRelativeResize="0"/>
            <p:nvPr/>
          </p:nvPicPr>
          <p:blipFill rotWithShape="1">
            <a:blip r:embed="rId3">
              <a:alphaModFix/>
            </a:blip>
            <a:srcRect b="0" l="0" r="0" t="0"/>
            <a:stretch/>
          </p:blipFill>
          <p:spPr>
            <a:xfrm>
              <a:off x="517487" y="1296273"/>
              <a:ext cx="2662068" cy="3383985"/>
            </a:xfrm>
            <a:prstGeom prst="rect">
              <a:avLst/>
            </a:prstGeom>
            <a:noFill/>
            <a:ln>
              <a:noFill/>
            </a:ln>
          </p:spPr>
        </p:pic>
        <p:pic>
          <p:nvPicPr>
            <p:cNvPr descr="mr32_cropped.png" id="957" name="Google Shape;957;p77"/>
            <p:cNvPicPr preferRelativeResize="0"/>
            <p:nvPr/>
          </p:nvPicPr>
          <p:blipFill rotWithShape="1">
            <a:blip r:embed="rId4">
              <a:alphaModFix/>
            </a:blip>
            <a:srcRect b="0" l="0" r="0" t="0"/>
            <a:stretch/>
          </p:blipFill>
          <p:spPr>
            <a:xfrm>
              <a:off x="2344701" y="2370468"/>
              <a:ext cx="3435098" cy="2105576"/>
            </a:xfrm>
            <a:prstGeom prst="rect">
              <a:avLst/>
            </a:prstGeom>
            <a:noFill/>
            <a:ln>
              <a:noFill/>
            </a:ln>
            <a:effectLst>
              <a:outerShdw blurRad="663575" sx="91000" rotWithShape="0" algn="tl" sy="91000">
                <a:srgbClr val="000000">
                  <a:alpha val="13725"/>
                </a:srgbClr>
              </a:outerShdw>
            </a:effectLst>
          </p:spPr>
        </p:pic>
      </p:grpSp>
      <p:pic>
        <p:nvPicPr>
          <p:cNvPr descr="analytics.png" id="958" name="Google Shape;958;p77"/>
          <p:cNvPicPr preferRelativeResize="0"/>
          <p:nvPr/>
        </p:nvPicPr>
        <p:blipFill rotWithShape="1">
          <a:blip r:embed="rId5">
            <a:alphaModFix/>
          </a:blip>
          <a:srcRect b="0" l="0" r="0" t="0"/>
          <a:stretch/>
        </p:blipFill>
        <p:spPr>
          <a:xfrm>
            <a:off x="14280175" y="1426949"/>
            <a:ext cx="1102478" cy="109728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2" name="Shape 962"/>
        <p:cNvGrpSpPr/>
        <p:nvPr/>
      </p:nvGrpSpPr>
      <p:grpSpPr>
        <a:xfrm>
          <a:off x="0" y="0"/>
          <a:ext cx="0" cy="0"/>
          <a:chOff x="0" y="0"/>
          <a:chExt cx="0" cy="0"/>
        </a:xfrm>
      </p:grpSpPr>
      <p:sp>
        <p:nvSpPr>
          <p:cNvPr id="963" name="Google Shape;963;p78"/>
          <p:cNvSpPr txBox="1"/>
          <p:nvPr>
            <p:ph type="title"/>
          </p:nvPr>
        </p:nvSpPr>
        <p:spPr>
          <a:xfrm>
            <a:off x="962719" y="929034"/>
            <a:ext cx="21031199" cy="97927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6600"/>
              <a:buFont typeface="Proxima Nova"/>
              <a:buNone/>
            </a:pPr>
            <a:r>
              <a:rPr lang="en-US">
                <a:latin typeface="Proxima Nova"/>
                <a:ea typeface="Proxima Nova"/>
                <a:cs typeface="Proxima Nova"/>
                <a:sym typeface="Proxima Nova"/>
              </a:rPr>
              <a:t>Meraki MR Wireless Access Point Models</a:t>
            </a:r>
            <a:endParaRPr/>
          </a:p>
        </p:txBody>
      </p:sp>
      <p:cxnSp>
        <p:nvCxnSpPr>
          <p:cNvPr id="964" name="Google Shape;964;p78"/>
          <p:cNvCxnSpPr/>
          <p:nvPr/>
        </p:nvCxnSpPr>
        <p:spPr>
          <a:xfrm>
            <a:off x="372533" y="3186239"/>
            <a:ext cx="23435733" cy="0"/>
          </a:xfrm>
          <a:prstGeom prst="straightConnector1">
            <a:avLst/>
          </a:prstGeom>
          <a:noFill/>
          <a:ln cap="flat" cmpd="sng" w="38100">
            <a:solidFill>
              <a:srgbClr val="D8D8D8"/>
            </a:solidFill>
            <a:prstDash val="solid"/>
            <a:miter lim="800000"/>
            <a:headEnd len="sm" w="sm" type="none"/>
            <a:tailEnd len="sm" w="sm" type="none"/>
          </a:ln>
        </p:spPr>
      </p:cxnSp>
      <p:cxnSp>
        <p:nvCxnSpPr>
          <p:cNvPr id="965" name="Google Shape;965;p78"/>
          <p:cNvCxnSpPr/>
          <p:nvPr/>
        </p:nvCxnSpPr>
        <p:spPr>
          <a:xfrm>
            <a:off x="372533" y="7867212"/>
            <a:ext cx="23435733" cy="0"/>
          </a:xfrm>
          <a:prstGeom prst="straightConnector1">
            <a:avLst/>
          </a:prstGeom>
          <a:noFill/>
          <a:ln cap="flat" cmpd="sng" w="38100">
            <a:solidFill>
              <a:srgbClr val="D8D8D8"/>
            </a:solidFill>
            <a:prstDash val="solid"/>
            <a:miter lim="800000"/>
            <a:headEnd len="sm" w="sm" type="none"/>
            <a:tailEnd len="sm" w="sm" type="none"/>
          </a:ln>
        </p:spPr>
      </p:cxnSp>
      <p:sp>
        <p:nvSpPr>
          <p:cNvPr id="966" name="Google Shape;966;p78"/>
          <p:cNvSpPr txBox="1"/>
          <p:nvPr/>
        </p:nvSpPr>
        <p:spPr>
          <a:xfrm>
            <a:off x="584851" y="4726398"/>
            <a:ext cx="1560628" cy="584775"/>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US" sz="3200">
                <a:solidFill>
                  <a:srgbClr val="595959"/>
                </a:solidFill>
                <a:latin typeface="Proxima Nova"/>
                <a:ea typeface="Proxima Nova"/>
                <a:cs typeface="Proxima Nova"/>
                <a:sym typeface="Proxima Nova"/>
              </a:rPr>
              <a:t>Indoor</a:t>
            </a:r>
            <a:endParaRPr/>
          </a:p>
        </p:txBody>
      </p:sp>
      <p:sp>
        <p:nvSpPr>
          <p:cNvPr id="967" name="Google Shape;967;p78"/>
          <p:cNvSpPr txBox="1"/>
          <p:nvPr/>
        </p:nvSpPr>
        <p:spPr>
          <a:xfrm>
            <a:off x="212598" y="8982261"/>
            <a:ext cx="1932881" cy="584775"/>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US" sz="3200">
                <a:solidFill>
                  <a:srgbClr val="595959"/>
                </a:solidFill>
                <a:latin typeface="Proxima Nova"/>
                <a:ea typeface="Proxima Nova"/>
                <a:cs typeface="Proxima Nova"/>
                <a:sym typeface="Proxima Nova"/>
              </a:rPr>
              <a:t>Outdoor</a:t>
            </a:r>
            <a:endParaRPr/>
          </a:p>
        </p:txBody>
      </p:sp>
      <p:sp>
        <p:nvSpPr>
          <p:cNvPr id="968" name="Google Shape;968;p78"/>
          <p:cNvSpPr txBox="1"/>
          <p:nvPr/>
        </p:nvSpPr>
        <p:spPr>
          <a:xfrm>
            <a:off x="2540171" y="2560940"/>
            <a:ext cx="2280703" cy="584775"/>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b="1" lang="en-US" sz="3200">
                <a:solidFill>
                  <a:srgbClr val="505153"/>
                </a:solidFill>
                <a:latin typeface="Proxima Nova"/>
                <a:ea typeface="Proxima Nova"/>
                <a:cs typeface="Proxima Nova"/>
                <a:sym typeface="Proxima Nova"/>
              </a:rPr>
              <a:t>Hospitality</a:t>
            </a:r>
            <a:endParaRPr/>
          </a:p>
        </p:txBody>
      </p:sp>
      <p:sp>
        <p:nvSpPr>
          <p:cNvPr id="969" name="Google Shape;969;p78"/>
          <p:cNvSpPr txBox="1"/>
          <p:nvPr/>
        </p:nvSpPr>
        <p:spPr>
          <a:xfrm>
            <a:off x="8908345" y="2052599"/>
            <a:ext cx="2904858" cy="1077218"/>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None/>
            </a:pPr>
            <a:r>
              <a:rPr b="1" lang="en-US" sz="3200">
                <a:solidFill>
                  <a:srgbClr val="505153"/>
                </a:solidFill>
                <a:latin typeface="Proxima Nova"/>
                <a:ea typeface="Proxima Nova"/>
                <a:cs typeface="Proxima Nova"/>
                <a:sym typeface="Proxima Nova"/>
              </a:rPr>
              <a:t>General Purpose</a:t>
            </a:r>
            <a:endParaRPr/>
          </a:p>
        </p:txBody>
      </p:sp>
      <p:sp>
        <p:nvSpPr>
          <p:cNvPr id="970" name="Google Shape;970;p78"/>
          <p:cNvSpPr txBox="1"/>
          <p:nvPr/>
        </p:nvSpPr>
        <p:spPr>
          <a:xfrm>
            <a:off x="12495780" y="2068497"/>
            <a:ext cx="3541706" cy="1077218"/>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None/>
            </a:pPr>
            <a:r>
              <a:rPr b="1" lang="en-US" sz="3200">
                <a:solidFill>
                  <a:srgbClr val="505153"/>
                </a:solidFill>
                <a:latin typeface="Proxima Nova"/>
                <a:ea typeface="Proxima Nova"/>
                <a:cs typeface="Proxima Nova"/>
                <a:sym typeface="Proxima Nova"/>
              </a:rPr>
              <a:t>High Performance</a:t>
            </a:r>
            <a:endParaRPr/>
          </a:p>
        </p:txBody>
      </p:sp>
      <p:sp>
        <p:nvSpPr>
          <p:cNvPr id="971" name="Google Shape;971;p78"/>
          <p:cNvSpPr txBox="1"/>
          <p:nvPr/>
        </p:nvSpPr>
        <p:spPr>
          <a:xfrm>
            <a:off x="19342594" y="2560940"/>
            <a:ext cx="2627505" cy="584775"/>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b="1" lang="en-US" sz="3200">
                <a:solidFill>
                  <a:srgbClr val="505153"/>
                </a:solidFill>
                <a:latin typeface="Proxima Nova"/>
                <a:ea typeface="Proxima Nova"/>
                <a:cs typeface="Proxima Nova"/>
                <a:sym typeface="Proxima Nova"/>
              </a:rPr>
              <a:t>Future Proof</a:t>
            </a:r>
            <a:endParaRPr/>
          </a:p>
        </p:txBody>
      </p:sp>
      <p:sp>
        <p:nvSpPr>
          <p:cNvPr id="972" name="Google Shape;972;p78"/>
          <p:cNvSpPr txBox="1"/>
          <p:nvPr/>
        </p:nvSpPr>
        <p:spPr>
          <a:xfrm>
            <a:off x="2193376" y="5058919"/>
            <a:ext cx="3521724" cy="26930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505153"/>
                </a:solidFill>
                <a:latin typeface="Proxima Nova"/>
                <a:ea typeface="Proxima Nova"/>
                <a:cs typeface="Proxima Nova"/>
                <a:sym typeface="Proxima Nova"/>
              </a:rPr>
              <a:t>MR30H</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2 Stream, 4-Radio</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802.11ac Wave 2</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80MHz Channels</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Integrated 4-port switch</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1 PoE-out port</a:t>
            </a:r>
            <a:endParaRPr/>
          </a:p>
        </p:txBody>
      </p:sp>
      <p:pic>
        <p:nvPicPr>
          <p:cNvPr id="973" name="Google Shape;973;p78"/>
          <p:cNvPicPr preferRelativeResize="0"/>
          <p:nvPr/>
        </p:nvPicPr>
        <p:blipFill rotWithShape="1">
          <a:blip r:embed="rId3">
            <a:alphaModFix/>
          </a:blip>
          <a:srcRect b="0" l="0" r="0" t="0"/>
          <a:stretch/>
        </p:blipFill>
        <p:spPr>
          <a:xfrm>
            <a:off x="9370758" y="3784951"/>
            <a:ext cx="1980033" cy="1104293"/>
          </a:xfrm>
          <a:prstGeom prst="rect">
            <a:avLst/>
          </a:prstGeom>
          <a:noFill/>
          <a:ln>
            <a:noFill/>
          </a:ln>
        </p:spPr>
      </p:pic>
      <p:sp>
        <p:nvSpPr>
          <p:cNvPr id="974" name="Google Shape;974;p78"/>
          <p:cNvSpPr txBox="1"/>
          <p:nvPr/>
        </p:nvSpPr>
        <p:spPr>
          <a:xfrm>
            <a:off x="8857912" y="5058919"/>
            <a:ext cx="3005725" cy="180049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505153"/>
                </a:solidFill>
                <a:latin typeface="Proxima Nova"/>
                <a:ea typeface="Proxima Nova"/>
                <a:cs typeface="Proxima Nova"/>
                <a:sym typeface="Proxima Nova"/>
              </a:rPr>
              <a:t>MR33</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2 Stream, 4-Radio</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802.11ac Wave 2</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80MHz Channels</a:t>
            </a:r>
            <a:endParaRPr/>
          </a:p>
        </p:txBody>
      </p:sp>
      <p:pic>
        <p:nvPicPr>
          <p:cNvPr id="975" name="Google Shape;975;p78"/>
          <p:cNvPicPr preferRelativeResize="0"/>
          <p:nvPr/>
        </p:nvPicPr>
        <p:blipFill rotWithShape="1">
          <a:blip r:embed="rId3">
            <a:alphaModFix/>
          </a:blip>
          <a:srcRect b="0" l="0" r="0" t="0"/>
          <a:stretch/>
        </p:blipFill>
        <p:spPr>
          <a:xfrm>
            <a:off x="12104384" y="3609084"/>
            <a:ext cx="2295368" cy="1280160"/>
          </a:xfrm>
          <a:prstGeom prst="rect">
            <a:avLst/>
          </a:prstGeom>
          <a:noFill/>
          <a:ln>
            <a:noFill/>
          </a:ln>
        </p:spPr>
      </p:pic>
      <p:sp>
        <p:nvSpPr>
          <p:cNvPr id="976" name="Google Shape;976;p78"/>
          <p:cNvSpPr txBox="1"/>
          <p:nvPr/>
        </p:nvSpPr>
        <p:spPr>
          <a:xfrm>
            <a:off x="11681374" y="5058919"/>
            <a:ext cx="3141389" cy="224676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505153"/>
                </a:solidFill>
                <a:latin typeface="Proxima Nova"/>
                <a:ea typeface="Proxima Nova"/>
                <a:cs typeface="Proxima Nova"/>
                <a:sym typeface="Proxima Nova"/>
              </a:rPr>
              <a:t>MR42</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3 Stream, 4-Radio</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802.11ac Wave 2</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80MHz Channels</a:t>
            </a:r>
            <a:endParaRPr sz="2400">
              <a:solidFill>
                <a:srgbClr val="505153"/>
              </a:solidFill>
              <a:latin typeface="Proxima Nova"/>
              <a:ea typeface="Proxima Nova"/>
              <a:cs typeface="Proxima Nova"/>
              <a:sym typeface="Proxima Nova"/>
            </a:endParaRPr>
          </a:p>
          <a:p>
            <a:pPr indent="0" lvl="0" marL="0" marR="0" rtl="0" algn="ctr">
              <a:spcBef>
                <a:spcPts val="600"/>
              </a:spcBef>
              <a:spcAft>
                <a:spcPts val="0"/>
              </a:spcAft>
              <a:buNone/>
            </a:pPr>
            <a:r>
              <a:t/>
            </a:r>
            <a:endParaRPr sz="2400">
              <a:solidFill>
                <a:srgbClr val="505153"/>
              </a:solidFill>
              <a:latin typeface="Proxima Nova"/>
              <a:ea typeface="Proxima Nova"/>
              <a:cs typeface="Proxima Nova"/>
              <a:sym typeface="Proxima Nova"/>
            </a:endParaRPr>
          </a:p>
        </p:txBody>
      </p:sp>
      <p:pic>
        <p:nvPicPr>
          <p:cNvPr id="977" name="Google Shape;977;p78"/>
          <p:cNvPicPr preferRelativeResize="0"/>
          <p:nvPr/>
        </p:nvPicPr>
        <p:blipFill rotWithShape="1">
          <a:blip r:embed="rId3">
            <a:alphaModFix/>
          </a:blip>
          <a:srcRect b="0" l="0" r="0" t="0"/>
          <a:stretch/>
        </p:blipFill>
        <p:spPr>
          <a:xfrm>
            <a:off x="18117498" y="3608397"/>
            <a:ext cx="2295368" cy="1280160"/>
          </a:xfrm>
          <a:prstGeom prst="rect">
            <a:avLst/>
          </a:prstGeom>
          <a:noFill/>
          <a:ln>
            <a:noFill/>
          </a:ln>
        </p:spPr>
      </p:pic>
      <p:sp>
        <p:nvSpPr>
          <p:cNvPr id="978" name="Google Shape;978;p78"/>
          <p:cNvSpPr txBox="1"/>
          <p:nvPr/>
        </p:nvSpPr>
        <p:spPr>
          <a:xfrm>
            <a:off x="17495223" y="5058919"/>
            <a:ext cx="3539919" cy="26930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505153"/>
                </a:solidFill>
                <a:latin typeface="Proxima Nova"/>
                <a:ea typeface="Proxima Nova"/>
                <a:cs typeface="Proxima Nova"/>
                <a:sym typeface="Proxima Nova"/>
              </a:rPr>
              <a:t>MR52</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MR53</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4 Stream, 4-Radio</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802.11ac Wave 2</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160MHz Channels</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Multigigabit (MR53)</a:t>
            </a:r>
            <a:endParaRPr/>
          </a:p>
        </p:txBody>
      </p:sp>
      <p:grpSp>
        <p:nvGrpSpPr>
          <p:cNvPr id="979" name="Google Shape;979;p78"/>
          <p:cNvGrpSpPr/>
          <p:nvPr/>
        </p:nvGrpSpPr>
        <p:grpSpPr>
          <a:xfrm>
            <a:off x="13192194" y="8113427"/>
            <a:ext cx="2421444" cy="2103120"/>
            <a:chOff x="6665636" y="3697163"/>
            <a:chExt cx="1308711" cy="1136666"/>
          </a:xfrm>
        </p:grpSpPr>
        <p:pic>
          <p:nvPicPr>
            <p:cNvPr id="980" name="Google Shape;980;p78"/>
            <p:cNvPicPr preferRelativeResize="0"/>
            <p:nvPr/>
          </p:nvPicPr>
          <p:blipFill rotWithShape="1">
            <a:blip r:embed="rId4">
              <a:alphaModFix/>
            </a:blip>
            <a:srcRect b="0" l="0" r="0" t="0"/>
            <a:stretch/>
          </p:blipFill>
          <p:spPr>
            <a:xfrm>
              <a:off x="6665636" y="3706827"/>
              <a:ext cx="1308711" cy="1092850"/>
            </a:xfrm>
            <a:prstGeom prst="rect">
              <a:avLst/>
            </a:prstGeom>
            <a:noFill/>
            <a:ln>
              <a:noFill/>
            </a:ln>
          </p:spPr>
        </p:pic>
        <p:sp>
          <p:nvSpPr>
            <p:cNvPr id="981" name="Google Shape;981;p78"/>
            <p:cNvSpPr/>
            <p:nvPr/>
          </p:nvSpPr>
          <p:spPr>
            <a:xfrm rot="10800000">
              <a:off x="6911243" y="3697163"/>
              <a:ext cx="886057" cy="127808"/>
            </a:xfrm>
            <a:prstGeom prst="rect">
              <a:avLst/>
            </a:prstGeom>
            <a:gradFill>
              <a:gsLst>
                <a:gs pos="0">
                  <a:schemeClr val="lt1"/>
                </a:gs>
                <a:gs pos="31000">
                  <a:schemeClr val="lt1"/>
                </a:gs>
                <a:gs pos="100000">
                  <a:srgbClr val="FFFFFF">
                    <a:alpha val="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Proxima Nova"/>
                <a:ea typeface="Proxima Nova"/>
                <a:cs typeface="Proxima Nova"/>
                <a:sym typeface="Proxima Nova"/>
              </a:endParaRPr>
            </a:p>
          </p:txBody>
        </p:sp>
        <p:sp>
          <p:nvSpPr>
            <p:cNvPr id="982" name="Google Shape;982;p78"/>
            <p:cNvSpPr/>
            <p:nvPr/>
          </p:nvSpPr>
          <p:spPr>
            <a:xfrm>
              <a:off x="6911243" y="4706021"/>
              <a:ext cx="886057" cy="127808"/>
            </a:xfrm>
            <a:prstGeom prst="rect">
              <a:avLst/>
            </a:prstGeom>
            <a:gradFill>
              <a:gsLst>
                <a:gs pos="0">
                  <a:schemeClr val="lt1"/>
                </a:gs>
                <a:gs pos="31000">
                  <a:schemeClr val="lt1"/>
                </a:gs>
                <a:gs pos="100000">
                  <a:srgbClr val="FFFFFF">
                    <a:alpha val="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Proxima Nova"/>
                <a:ea typeface="Proxima Nova"/>
                <a:cs typeface="Proxima Nova"/>
                <a:sym typeface="Proxima Nova"/>
              </a:endParaRPr>
            </a:p>
          </p:txBody>
        </p:sp>
      </p:grpSp>
      <p:sp>
        <p:nvSpPr>
          <p:cNvPr id="983" name="Google Shape;983;p78"/>
          <p:cNvSpPr txBox="1"/>
          <p:nvPr/>
        </p:nvSpPr>
        <p:spPr>
          <a:xfrm>
            <a:off x="12955284" y="10281369"/>
            <a:ext cx="2895264" cy="180049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505153"/>
                </a:solidFill>
                <a:latin typeface="Proxima Nova"/>
                <a:ea typeface="Proxima Nova"/>
                <a:cs typeface="Proxima Nova"/>
                <a:sym typeface="Proxima Nova"/>
              </a:rPr>
              <a:t>MR74</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2 Stream, 4-Radio</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802.11ac Wave 2</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80MHz Channels</a:t>
            </a:r>
            <a:endParaRPr sz="2400">
              <a:solidFill>
                <a:srgbClr val="505153"/>
              </a:solidFill>
              <a:latin typeface="Proxima Nova"/>
              <a:ea typeface="Proxima Nova"/>
              <a:cs typeface="Proxima Nova"/>
              <a:sym typeface="Proxima Nova"/>
            </a:endParaRPr>
          </a:p>
        </p:txBody>
      </p:sp>
      <p:pic>
        <p:nvPicPr>
          <p:cNvPr id="984" name="Google Shape;984;p78"/>
          <p:cNvPicPr preferRelativeResize="0"/>
          <p:nvPr/>
        </p:nvPicPr>
        <p:blipFill rotWithShape="1">
          <a:blip r:embed="rId5">
            <a:alphaModFix/>
          </a:blip>
          <a:srcRect b="0" l="0" r="0" t="0"/>
          <a:stretch/>
        </p:blipFill>
        <p:spPr>
          <a:xfrm>
            <a:off x="10891933" y="5065434"/>
            <a:ext cx="271604" cy="365760"/>
          </a:xfrm>
          <a:prstGeom prst="rect">
            <a:avLst/>
          </a:prstGeom>
          <a:noFill/>
          <a:ln>
            <a:noFill/>
          </a:ln>
        </p:spPr>
      </p:pic>
      <p:pic>
        <p:nvPicPr>
          <p:cNvPr id="985" name="Google Shape;985;p78"/>
          <p:cNvPicPr preferRelativeResize="0"/>
          <p:nvPr/>
        </p:nvPicPr>
        <p:blipFill rotWithShape="1">
          <a:blip r:embed="rId5">
            <a:alphaModFix/>
          </a:blip>
          <a:srcRect b="0" l="0" r="0" t="0"/>
          <a:stretch/>
        </p:blipFill>
        <p:spPr>
          <a:xfrm>
            <a:off x="13801948" y="5065434"/>
            <a:ext cx="271604" cy="365760"/>
          </a:xfrm>
          <a:prstGeom prst="rect">
            <a:avLst/>
          </a:prstGeom>
          <a:noFill/>
          <a:ln>
            <a:noFill/>
          </a:ln>
        </p:spPr>
      </p:pic>
      <p:pic>
        <p:nvPicPr>
          <p:cNvPr id="986" name="Google Shape;986;p78"/>
          <p:cNvPicPr preferRelativeResize="0"/>
          <p:nvPr/>
        </p:nvPicPr>
        <p:blipFill rotWithShape="1">
          <a:blip r:embed="rId5">
            <a:alphaModFix/>
          </a:blip>
          <a:srcRect b="0" l="0" r="0" t="0"/>
          <a:stretch/>
        </p:blipFill>
        <p:spPr>
          <a:xfrm>
            <a:off x="19895436" y="5065434"/>
            <a:ext cx="271604" cy="365760"/>
          </a:xfrm>
          <a:prstGeom prst="rect">
            <a:avLst/>
          </a:prstGeom>
          <a:noFill/>
          <a:ln>
            <a:noFill/>
          </a:ln>
        </p:spPr>
      </p:pic>
      <p:pic>
        <p:nvPicPr>
          <p:cNvPr id="987" name="Google Shape;987;p78"/>
          <p:cNvPicPr preferRelativeResize="0"/>
          <p:nvPr/>
        </p:nvPicPr>
        <p:blipFill rotWithShape="1">
          <a:blip r:embed="rId5">
            <a:alphaModFix/>
          </a:blip>
          <a:srcRect b="0" l="0" r="0" t="0"/>
          <a:stretch/>
        </p:blipFill>
        <p:spPr>
          <a:xfrm>
            <a:off x="19895436" y="5545454"/>
            <a:ext cx="271604" cy="365760"/>
          </a:xfrm>
          <a:prstGeom prst="rect">
            <a:avLst/>
          </a:prstGeom>
          <a:noFill/>
          <a:ln>
            <a:noFill/>
          </a:ln>
        </p:spPr>
      </p:pic>
      <p:pic>
        <p:nvPicPr>
          <p:cNvPr id="988" name="Google Shape;988;p78"/>
          <p:cNvPicPr preferRelativeResize="0"/>
          <p:nvPr/>
        </p:nvPicPr>
        <p:blipFill rotWithShape="1">
          <a:blip r:embed="rId5">
            <a:alphaModFix/>
          </a:blip>
          <a:srcRect b="0" l="0" r="0" t="0"/>
          <a:stretch/>
        </p:blipFill>
        <p:spPr>
          <a:xfrm>
            <a:off x="15003527" y="10336812"/>
            <a:ext cx="271604" cy="365760"/>
          </a:xfrm>
          <a:prstGeom prst="rect">
            <a:avLst/>
          </a:prstGeom>
          <a:noFill/>
          <a:ln>
            <a:noFill/>
          </a:ln>
        </p:spPr>
      </p:pic>
      <p:grpSp>
        <p:nvGrpSpPr>
          <p:cNvPr id="989" name="Google Shape;989;p78"/>
          <p:cNvGrpSpPr/>
          <p:nvPr/>
        </p:nvGrpSpPr>
        <p:grpSpPr>
          <a:xfrm>
            <a:off x="19445623" y="8110527"/>
            <a:ext cx="2421444" cy="2103120"/>
            <a:chOff x="6665636" y="3697163"/>
            <a:chExt cx="1308711" cy="1136666"/>
          </a:xfrm>
        </p:grpSpPr>
        <p:pic>
          <p:nvPicPr>
            <p:cNvPr id="990" name="Google Shape;990;p78"/>
            <p:cNvPicPr preferRelativeResize="0"/>
            <p:nvPr/>
          </p:nvPicPr>
          <p:blipFill rotWithShape="1">
            <a:blip r:embed="rId4">
              <a:alphaModFix/>
            </a:blip>
            <a:srcRect b="0" l="0" r="0" t="0"/>
            <a:stretch/>
          </p:blipFill>
          <p:spPr>
            <a:xfrm>
              <a:off x="6665636" y="3706827"/>
              <a:ext cx="1308711" cy="1092850"/>
            </a:xfrm>
            <a:prstGeom prst="rect">
              <a:avLst/>
            </a:prstGeom>
            <a:noFill/>
            <a:ln>
              <a:noFill/>
            </a:ln>
          </p:spPr>
        </p:pic>
        <p:sp>
          <p:nvSpPr>
            <p:cNvPr id="991" name="Google Shape;991;p78"/>
            <p:cNvSpPr/>
            <p:nvPr/>
          </p:nvSpPr>
          <p:spPr>
            <a:xfrm rot="10800000">
              <a:off x="6911243" y="3697163"/>
              <a:ext cx="886057" cy="127808"/>
            </a:xfrm>
            <a:prstGeom prst="rect">
              <a:avLst/>
            </a:prstGeom>
            <a:gradFill>
              <a:gsLst>
                <a:gs pos="0">
                  <a:schemeClr val="lt1"/>
                </a:gs>
                <a:gs pos="31000">
                  <a:schemeClr val="lt1"/>
                </a:gs>
                <a:gs pos="100000">
                  <a:srgbClr val="FFFFFF">
                    <a:alpha val="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Proxima Nova"/>
                <a:ea typeface="Proxima Nova"/>
                <a:cs typeface="Proxima Nova"/>
                <a:sym typeface="Proxima Nova"/>
              </a:endParaRPr>
            </a:p>
          </p:txBody>
        </p:sp>
        <p:sp>
          <p:nvSpPr>
            <p:cNvPr id="992" name="Google Shape;992;p78"/>
            <p:cNvSpPr/>
            <p:nvPr/>
          </p:nvSpPr>
          <p:spPr>
            <a:xfrm>
              <a:off x="6911243" y="4706021"/>
              <a:ext cx="886057" cy="127808"/>
            </a:xfrm>
            <a:prstGeom prst="rect">
              <a:avLst/>
            </a:prstGeom>
            <a:gradFill>
              <a:gsLst>
                <a:gs pos="0">
                  <a:schemeClr val="lt1"/>
                </a:gs>
                <a:gs pos="31000">
                  <a:schemeClr val="lt1"/>
                </a:gs>
                <a:gs pos="100000">
                  <a:srgbClr val="FFFFFF">
                    <a:alpha val="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Proxima Nova"/>
                <a:ea typeface="Proxima Nova"/>
                <a:cs typeface="Proxima Nova"/>
                <a:sym typeface="Proxima Nova"/>
              </a:endParaRPr>
            </a:p>
          </p:txBody>
        </p:sp>
      </p:grpSp>
      <p:sp>
        <p:nvSpPr>
          <p:cNvPr id="993" name="Google Shape;993;p78"/>
          <p:cNvSpPr txBox="1"/>
          <p:nvPr/>
        </p:nvSpPr>
        <p:spPr>
          <a:xfrm>
            <a:off x="19208713" y="10219448"/>
            <a:ext cx="2895264" cy="224676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505153"/>
                </a:solidFill>
                <a:latin typeface="Proxima Nova"/>
                <a:ea typeface="Proxima Nova"/>
                <a:cs typeface="Proxima Nova"/>
                <a:sym typeface="Proxima Nova"/>
              </a:rPr>
              <a:t>MR84</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4 Stream, 4-Radio</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802.11ac Wave 2</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160MHz Channels</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Multigigabit</a:t>
            </a:r>
            <a:endParaRPr sz="2400">
              <a:solidFill>
                <a:srgbClr val="505153"/>
              </a:solidFill>
              <a:latin typeface="Proxima Nova"/>
              <a:ea typeface="Proxima Nova"/>
              <a:cs typeface="Proxima Nova"/>
              <a:sym typeface="Proxima Nova"/>
            </a:endParaRPr>
          </a:p>
        </p:txBody>
      </p:sp>
      <p:pic>
        <p:nvPicPr>
          <p:cNvPr id="994" name="Google Shape;994;p78"/>
          <p:cNvPicPr preferRelativeResize="0"/>
          <p:nvPr/>
        </p:nvPicPr>
        <p:blipFill rotWithShape="1">
          <a:blip r:embed="rId6">
            <a:alphaModFix/>
          </a:blip>
          <a:srcRect b="0" l="23233" r="18587" t="18471"/>
          <a:stretch/>
        </p:blipFill>
        <p:spPr>
          <a:xfrm>
            <a:off x="2860138" y="3606478"/>
            <a:ext cx="2478038" cy="1569015"/>
          </a:xfrm>
          <a:prstGeom prst="rect">
            <a:avLst/>
          </a:prstGeom>
          <a:noFill/>
          <a:ln>
            <a:noFill/>
          </a:ln>
        </p:spPr>
      </p:pic>
      <p:pic>
        <p:nvPicPr>
          <p:cNvPr id="995" name="Google Shape;995;p78"/>
          <p:cNvPicPr preferRelativeResize="0"/>
          <p:nvPr/>
        </p:nvPicPr>
        <p:blipFill rotWithShape="1">
          <a:blip r:embed="rId5">
            <a:alphaModFix/>
          </a:blip>
          <a:srcRect b="0" l="0" r="0" t="0"/>
          <a:stretch/>
        </p:blipFill>
        <p:spPr>
          <a:xfrm>
            <a:off x="21267881" y="10259247"/>
            <a:ext cx="271604" cy="365760"/>
          </a:xfrm>
          <a:prstGeom prst="rect">
            <a:avLst/>
          </a:prstGeom>
          <a:noFill/>
          <a:ln>
            <a:noFill/>
          </a:ln>
        </p:spPr>
      </p:pic>
      <p:pic>
        <p:nvPicPr>
          <p:cNvPr id="996" name="Google Shape;996;p78"/>
          <p:cNvPicPr preferRelativeResize="0"/>
          <p:nvPr/>
        </p:nvPicPr>
        <p:blipFill rotWithShape="1">
          <a:blip r:embed="rId5">
            <a:alphaModFix/>
          </a:blip>
          <a:srcRect b="0" l="0" r="0" t="0"/>
          <a:stretch/>
        </p:blipFill>
        <p:spPr>
          <a:xfrm>
            <a:off x="4599164" y="5065434"/>
            <a:ext cx="271604" cy="365760"/>
          </a:xfrm>
          <a:prstGeom prst="rect">
            <a:avLst/>
          </a:prstGeom>
          <a:noFill/>
          <a:ln>
            <a:noFill/>
          </a:ln>
        </p:spPr>
      </p:pic>
      <p:sp>
        <p:nvSpPr>
          <p:cNvPr id="997" name="Google Shape;997;p78"/>
          <p:cNvSpPr txBox="1"/>
          <p:nvPr/>
        </p:nvSpPr>
        <p:spPr>
          <a:xfrm>
            <a:off x="4525460" y="12581466"/>
            <a:ext cx="17521460"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800">
                <a:solidFill>
                  <a:srgbClr val="595959"/>
                </a:solidFill>
                <a:latin typeface="Proxima Nova"/>
                <a:ea typeface="Proxima Nova"/>
                <a:cs typeface="Proxima Nova"/>
                <a:sym typeface="Proxima Nova"/>
              </a:rPr>
              <a:t>4-Radio = 2.4GHz client serving radio, 5GHz client serving radio, Scanning radio, BLE radio</a:t>
            </a:r>
            <a:endParaRPr/>
          </a:p>
        </p:txBody>
      </p:sp>
      <p:sp>
        <p:nvSpPr>
          <p:cNvPr id="998" name="Google Shape;998;p78"/>
          <p:cNvSpPr txBox="1"/>
          <p:nvPr/>
        </p:nvSpPr>
        <p:spPr>
          <a:xfrm>
            <a:off x="5716682" y="2542436"/>
            <a:ext cx="3151376" cy="584775"/>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None/>
            </a:pPr>
            <a:r>
              <a:rPr b="1" lang="en-US" sz="3200">
                <a:solidFill>
                  <a:srgbClr val="505153"/>
                </a:solidFill>
                <a:latin typeface="Proxima Nova"/>
                <a:ea typeface="Proxima Nova"/>
                <a:cs typeface="Proxima Nova"/>
                <a:sym typeface="Proxima Nova"/>
              </a:rPr>
              <a:t>Entry Level</a:t>
            </a:r>
            <a:endParaRPr/>
          </a:p>
        </p:txBody>
      </p:sp>
      <p:sp>
        <p:nvSpPr>
          <p:cNvPr id="999" name="Google Shape;999;p78"/>
          <p:cNvSpPr txBox="1"/>
          <p:nvPr/>
        </p:nvSpPr>
        <p:spPr>
          <a:xfrm>
            <a:off x="5716682" y="5058919"/>
            <a:ext cx="3151376" cy="180049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505153"/>
                </a:solidFill>
                <a:latin typeface="Proxima Nova"/>
                <a:ea typeface="Proxima Nova"/>
                <a:cs typeface="Proxima Nova"/>
                <a:sym typeface="Proxima Nova"/>
              </a:rPr>
              <a:t>MR20</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2 Stream, 2-Radio</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802.11ac Wave 2</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80MHz Channels</a:t>
            </a:r>
            <a:endParaRPr/>
          </a:p>
        </p:txBody>
      </p:sp>
      <p:pic>
        <p:nvPicPr>
          <p:cNvPr id="1000" name="Google Shape;1000;p78"/>
          <p:cNvPicPr preferRelativeResize="0"/>
          <p:nvPr/>
        </p:nvPicPr>
        <p:blipFill rotWithShape="1">
          <a:blip r:embed="rId7">
            <a:alphaModFix/>
          </a:blip>
          <a:srcRect b="0" l="0" r="0" t="0"/>
          <a:stretch/>
        </p:blipFill>
        <p:spPr>
          <a:xfrm>
            <a:off x="6458933" y="3714530"/>
            <a:ext cx="1666875" cy="1171575"/>
          </a:xfrm>
          <a:prstGeom prst="rect">
            <a:avLst/>
          </a:prstGeom>
          <a:noFill/>
          <a:ln>
            <a:noFill/>
          </a:ln>
        </p:spPr>
      </p:pic>
      <p:sp>
        <p:nvSpPr>
          <p:cNvPr id="1001" name="Google Shape;1001;p78"/>
          <p:cNvSpPr txBox="1"/>
          <p:nvPr/>
        </p:nvSpPr>
        <p:spPr>
          <a:xfrm>
            <a:off x="5716682" y="9863718"/>
            <a:ext cx="3151376" cy="180049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505153"/>
                </a:solidFill>
                <a:latin typeface="Proxima Nova"/>
                <a:ea typeface="Proxima Nova"/>
                <a:cs typeface="Proxima Nova"/>
                <a:sym typeface="Proxima Nova"/>
              </a:rPr>
              <a:t>MR70</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2 Stream, 2-Radio</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802.11ac Wave 2</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80MHz Channels</a:t>
            </a:r>
            <a:endParaRPr/>
          </a:p>
        </p:txBody>
      </p:sp>
      <p:pic>
        <p:nvPicPr>
          <p:cNvPr id="1002" name="Google Shape;1002;p78"/>
          <p:cNvPicPr preferRelativeResize="0"/>
          <p:nvPr/>
        </p:nvPicPr>
        <p:blipFill rotWithShape="1">
          <a:blip r:embed="rId8">
            <a:alphaModFix/>
          </a:blip>
          <a:srcRect b="0" l="0" r="0" t="0"/>
          <a:stretch/>
        </p:blipFill>
        <p:spPr>
          <a:xfrm>
            <a:off x="6325583" y="8462136"/>
            <a:ext cx="1933575" cy="1104900"/>
          </a:xfrm>
          <a:prstGeom prst="rect">
            <a:avLst/>
          </a:prstGeom>
          <a:noFill/>
          <a:ln>
            <a:noFill/>
          </a:ln>
        </p:spPr>
      </p:pic>
      <p:cxnSp>
        <p:nvCxnSpPr>
          <p:cNvPr id="1003" name="Google Shape;1003;p78"/>
          <p:cNvCxnSpPr/>
          <p:nvPr/>
        </p:nvCxnSpPr>
        <p:spPr>
          <a:xfrm>
            <a:off x="2227663" y="2052599"/>
            <a:ext cx="0" cy="10528867"/>
          </a:xfrm>
          <a:prstGeom prst="straightConnector1">
            <a:avLst/>
          </a:prstGeom>
          <a:noFill/>
          <a:ln cap="flat" cmpd="sng" w="38100">
            <a:solidFill>
              <a:srgbClr val="D8D8D8"/>
            </a:solidFill>
            <a:prstDash val="solid"/>
            <a:miter lim="800000"/>
            <a:headEnd len="sm" w="sm" type="none"/>
            <a:tailEnd len="sm" w="sm" type="none"/>
          </a:ln>
        </p:spPr>
      </p:cxnSp>
      <p:cxnSp>
        <p:nvCxnSpPr>
          <p:cNvPr id="1004" name="Google Shape;1004;p78"/>
          <p:cNvCxnSpPr/>
          <p:nvPr/>
        </p:nvCxnSpPr>
        <p:spPr>
          <a:xfrm>
            <a:off x="5710416" y="2068497"/>
            <a:ext cx="0" cy="10528867"/>
          </a:xfrm>
          <a:prstGeom prst="straightConnector1">
            <a:avLst/>
          </a:prstGeom>
          <a:noFill/>
          <a:ln cap="flat" cmpd="sng" w="38100">
            <a:solidFill>
              <a:srgbClr val="D8D8D8"/>
            </a:solidFill>
            <a:prstDash val="solid"/>
            <a:miter lim="800000"/>
            <a:headEnd len="sm" w="sm" type="none"/>
            <a:tailEnd len="sm" w="sm" type="none"/>
          </a:ln>
        </p:spPr>
      </p:cxnSp>
      <p:cxnSp>
        <p:nvCxnSpPr>
          <p:cNvPr id="1005" name="Google Shape;1005;p78"/>
          <p:cNvCxnSpPr/>
          <p:nvPr/>
        </p:nvCxnSpPr>
        <p:spPr>
          <a:xfrm>
            <a:off x="8889233" y="2068497"/>
            <a:ext cx="0" cy="10528867"/>
          </a:xfrm>
          <a:prstGeom prst="straightConnector1">
            <a:avLst/>
          </a:prstGeom>
          <a:noFill/>
          <a:ln cap="flat" cmpd="sng" w="38100">
            <a:solidFill>
              <a:srgbClr val="D8D8D8"/>
            </a:solidFill>
            <a:prstDash val="solid"/>
            <a:miter lim="800000"/>
            <a:headEnd len="sm" w="sm" type="none"/>
            <a:tailEnd len="sm" w="sm" type="none"/>
          </a:ln>
        </p:spPr>
      </p:cxnSp>
      <p:cxnSp>
        <p:nvCxnSpPr>
          <p:cNvPr id="1006" name="Google Shape;1006;p78"/>
          <p:cNvCxnSpPr/>
          <p:nvPr/>
        </p:nvCxnSpPr>
        <p:spPr>
          <a:xfrm>
            <a:off x="11825086" y="2068497"/>
            <a:ext cx="0" cy="10528867"/>
          </a:xfrm>
          <a:prstGeom prst="straightConnector1">
            <a:avLst/>
          </a:prstGeom>
          <a:noFill/>
          <a:ln cap="flat" cmpd="sng" w="38100">
            <a:solidFill>
              <a:srgbClr val="D8D8D8"/>
            </a:solidFill>
            <a:prstDash val="solid"/>
            <a:miter lim="800000"/>
            <a:headEnd len="sm" w="sm" type="none"/>
            <a:tailEnd len="sm" w="sm" type="none"/>
          </a:ln>
        </p:spPr>
      </p:cxnSp>
      <p:cxnSp>
        <p:nvCxnSpPr>
          <p:cNvPr id="1007" name="Google Shape;1007;p78"/>
          <p:cNvCxnSpPr/>
          <p:nvPr/>
        </p:nvCxnSpPr>
        <p:spPr>
          <a:xfrm>
            <a:off x="17636131" y="2068497"/>
            <a:ext cx="0" cy="10528867"/>
          </a:xfrm>
          <a:prstGeom prst="straightConnector1">
            <a:avLst/>
          </a:prstGeom>
          <a:noFill/>
          <a:ln cap="flat" cmpd="sng" w="38100">
            <a:solidFill>
              <a:srgbClr val="D8D8D8"/>
            </a:solidFill>
            <a:prstDash val="solid"/>
            <a:miter lim="800000"/>
            <a:headEnd len="sm" w="sm" type="none"/>
            <a:tailEnd len="sm" w="sm" type="none"/>
          </a:ln>
        </p:spPr>
      </p:cxnSp>
      <p:pic>
        <p:nvPicPr>
          <p:cNvPr id="1008" name="Google Shape;1008;p78"/>
          <p:cNvPicPr preferRelativeResize="0"/>
          <p:nvPr/>
        </p:nvPicPr>
        <p:blipFill rotWithShape="1">
          <a:blip r:embed="rId9">
            <a:alphaModFix/>
          </a:blip>
          <a:srcRect b="0" l="0" r="0" t="0"/>
          <a:stretch/>
        </p:blipFill>
        <p:spPr>
          <a:xfrm>
            <a:off x="14536869" y="3515420"/>
            <a:ext cx="2692863" cy="1267550"/>
          </a:xfrm>
          <a:prstGeom prst="rect">
            <a:avLst/>
          </a:prstGeom>
          <a:noFill/>
          <a:ln>
            <a:noFill/>
          </a:ln>
        </p:spPr>
      </p:pic>
      <p:sp>
        <p:nvSpPr>
          <p:cNvPr id="1009" name="Google Shape;1009;p78"/>
          <p:cNvSpPr txBox="1"/>
          <p:nvPr/>
        </p:nvSpPr>
        <p:spPr>
          <a:xfrm>
            <a:off x="14444523" y="5058919"/>
            <a:ext cx="3141389" cy="26930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505153"/>
                </a:solidFill>
                <a:latin typeface="Proxima Nova"/>
                <a:ea typeface="Proxima Nova"/>
                <a:cs typeface="Proxima Nova"/>
                <a:sym typeface="Proxima Nova"/>
              </a:rPr>
              <a:t>MR42E</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3 Stream, 4-Radio</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802.11ac Wave 2</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External Antennas</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80MHz Channels</a:t>
            </a:r>
            <a:endParaRPr sz="2400">
              <a:solidFill>
                <a:srgbClr val="505153"/>
              </a:solidFill>
              <a:latin typeface="Proxima Nova"/>
              <a:ea typeface="Proxima Nova"/>
              <a:cs typeface="Proxima Nova"/>
              <a:sym typeface="Proxima Nova"/>
            </a:endParaRPr>
          </a:p>
          <a:p>
            <a:pPr indent="0" lvl="0" marL="0" marR="0" rtl="0" algn="ctr">
              <a:spcBef>
                <a:spcPts val="600"/>
              </a:spcBef>
              <a:spcAft>
                <a:spcPts val="0"/>
              </a:spcAft>
              <a:buNone/>
            </a:pPr>
            <a:r>
              <a:t/>
            </a:r>
            <a:endParaRPr sz="2400">
              <a:solidFill>
                <a:srgbClr val="505153"/>
              </a:solidFill>
              <a:latin typeface="Proxima Nova"/>
              <a:ea typeface="Proxima Nova"/>
              <a:cs typeface="Proxima Nova"/>
              <a:sym typeface="Proxima Nova"/>
            </a:endParaRPr>
          </a:p>
        </p:txBody>
      </p:sp>
      <p:pic>
        <p:nvPicPr>
          <p:cNvPr id="1010" name="Google Shape;1010;p78"/>
          <p:cNvPicPr preferRelativeResize="0"/>
          <p:nvPr/>
        </p:nvPicPr>
        <p:blipFill rotWithShape="1">
          <a:blip r:embed="rId5">
            <a:alphaModFix/>
          </a:blip>
          <a:srcRect b="0" l="0" r="0" t="0"/>
          <a:stretch/>
        </p:blipFill>
        <p:spPr>
          <a:xfrm>
            <a:off x="16683906" y="5065434"/>
            <a:ext cx="271604" cy="365760"/>
          </a:xfrm>
          <a:prstGeom prst="rect">
            <a:avLst/>
          </a:prstGeom>
          <a:noFill/>
          <a:ln>
            <a:noFill/>
          </a:ln>
        </p:spPr>
      </p:pic>
      <p:sp>
        <p:nvSpPr>
          <p:cNvPr id="1011" name="Google Shape;1011;p78"/>
          <p:cNvSpPr txBox="1"/>
          <p:nvPr/>
        </p:nvSpPr>
        <p:spPr>
          <a:xfrm>
            <a:off x="20495769" y="5058919"/>
            <a:ext cx="3539919" cy="26930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505153"/>
                </a:solidFill>
                <a:latin typeface="Proxima Nova"/>
                <a:ea typeface="Proxima Nova"/>
                <a:cs typeface="Proxima Nova"/>
                <a:sym typeface="Proxima Nova"/>
              </a:rPr>
              <a:t>MR53E</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4 Stream, 4-Radio</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802.11ac Wave 2</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160MHz Channels</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Multigigabit</a:t>
            </a:r>
            <a:endParaRPr/>
          </a:p>
          <a:p>
            <a:pPr indent="0" lvl="0" marL="0" marR="0" rtl="0" algn="ctr">
              <a:spcBef>
                <a:spcPts val="600"/>
              </a:spcBef>
              <a:spcAft>
                <a:spcPts val="0"/>
              </a:spcAft>
              <a:buNone/>
            </a:pPr>
            <a:r>
              <a:rPr lang="en-US" sz="2400">
                <a:solidFill>
                  <a:srgbClr val="505153"/>
                </a:solidFill>
                <a:latin typeface="Proxima Nova"/>
                <a:ea typeface="Proxima Nova"/>
                <a:cs typeface="Proxima Nova"/>
                <a:sym typeface="Proxima Nova"/>
              </a:rPr>
              <a:t>External Antennas</a:t>
            </a:r>
            <a:endParaRPr sz="2400">
              <a:solidFill>
                <a:srgbClr val="505153"/>
              </a:solidFill>
              <a:latin typeface="Proxima Nova"/>
              <a:ea typeface="Proxima Nova"/>
              <a:cs typeface="Proxima Nova"/>
              <a:sym typeface="Proxima Nova"/>
            </a:endParaRPr>
          </a:p>
        </p:txBody>
      </p:sp>
      <p:pic>
        <p:nvPicPr>
          <p:cNvPr id="1012" name="Google Shape;1012;p78"/>
          <p:cNvPicPr preferRelativeResize="0"/>
          <p:nvPr/>
        </p:nvPicPr>
        <p:blipFill rotWithShape="1">
          <a:blip r:embed="rId5">
            <a:alphaModFix/>
          </a:blip>
          <a:srcRect b="0" l="0" r="0" t="0"/>
          <a:stretch/>
        </p:blipFill>
        <p:spPr>
          <a:xfrm>
            <a:off x="22895980" y="5065434"/>
            <a:ext cx="271604" cy="365760"/>
          </a:xfrm>
          <a:prstGeom prst="rect">
            <a:avLst/>
          </a:prstGeom>
          <a:noFill/>
          <a:ln>
            <a:noFill/>
          </a:ln>
        </p:spPr>
      </p:pic>
      <p:pic>
        <p:nvPicPr>
          <p:cNvPr id="1013" name="Google Shape;1013;p78"/>
          <p:cNvPicPr preferRelativeResize="0"/>
          <p:nvPr/>
        </p:nvPicPr>
        <p:blipFill rotWithShape="1">
          <a:blip r:embed="rId10">
            <a:alphaModFix/>
          </a:blip>
          <a:srcRect b="0" l="0" r="0" t="0"/>
          <a:stretch/>
        </p:blipFill>
        <p:spPr>
          <a:xfrm>
            <a:off x="21229552" y="3271844"/>
            <a:ext cx="2072350" cy="155011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7" name="Shape 1017"/>
        <p:cNvGrpSpPr/>
        <p:nvPr/>
      </p:nvGrpSpPr>
      <p:grpSpPr>
        <a:xfrm>
          <a:off x="0" y="0"/>
          <a:ext cx="0" cy="0"/>
          <a:chOff x="0" y="0"/>
          <a:chExt cx="0" cy="0"/>
        </a:xfrm>
      </p:grpSpPr>
      <p:sp>
        <p:nvSpPr>
          <p:cNvPr id="1018" name="Google Shape;1018;p79"/>
          <p:cNvSpPr txBox="1"/>
          <p:nvPr>
            <p:ph type="title"/>
          </p:nvPr>
        </p:nvSpPr>
        <p:spPr>
          <a:xfrm>
            <a:off x="962719" y="352520"/>
            <a:ext cx="21031199" cy="97927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6600"/>
              <a:buFont typeface="Proxima Nova"/>
              <a:buNone/>
            </a:pPr>
            <a:r>
              <a:rPr lang="en-US"/>
              <a:t>MR Scanning Radio Tames Hostile RF Environments</a:t>
            </a:r>
            <a:endParaRPr/>
          </a:p>
        </p:txBody>
      </p:sp>
      <p:sp>
        <p:nvSpPr>
          <p:cNvPr id="1019" name="Google Shape;1019;p79"/>
          <p:cNvSpPr txBox="1"/>
          <p:nvPr/>
        </p:nvSpPr>
        <p:spPr>
          <a:xfrm>
            <a:off x="10187354" y="1724891"/>
            <a:ext cx="12801600" cy="5938833"/>
          </a:xfrm>
          <a:prstGeom prst="rect">
            <a:avLst/>
          </a:prstGeom>
          <a:noFill/>
          <a:ln>
            <a:noFill/>
          </a:ln>
        </p:spPr>
        <p:txBody>
          <a:bodyPr anchorCtr="0" anchor="t" bIns="45700" lIns="91425" spcFirstLastPara="1" rIns="91425" wrap="square" tIns="45700">
            <a:noAutofit/>
          </a:bodyPr>
          <a:lstStyle/>
          <a:p>
            <a:pPr indent="0" lvl="0" marL="0" marR="0" rtl="0" algn="l">
              <a:lnSpc>
                <a:spcPct val="95000"/>
              </a:lnSpc>
              <a:spcBef>
                <a:spcPts val="0"/>
              </a:spcBef>
              <a:spcAft>
                <a:spcPts val="0"/>
              </a:spcAft>
              <a:buClr>
                <a:srgbClr val="1F8BAE"/>
              </a:buClr>
              <a:buSzPts val="4320"/>
              <a:buFont typeface="Arial"/>
              <a:buNone/>
            </a:pPr>
            <a:r>
              <a:rPr lang="en-US" sz="4800">
                <a:solidFill>
                  <a:srgbClr val="505153"/>
                </a:solidFill>
                <a:latin typeface="Arial"/>
                <a:ea typeface="Arial"/>
                <a:cs typeface="Arial"/>
                <a:sym typeface="Arial"/>
              </a:rPr>
              <a:t>Air Marshal</a:t>
            </a:r>
            <a:endParaRPr/>
          </a:p>
          <a:p>
            <a:pPr indent="0" lvl="0" marL="0" marR="0" rtl="0" algn="l">
              <a:lnSpc>
                <a:spcPct val="100000"/>
              </a:lnSpc>
              <a:spcBef>
                <a:spcPts val="0"/>
              </a:spcBef>
              <a:spcAft>
                <a:spcPts val="0"/>
              </a:spcAft>
              <a:buClr>
                <a:srgbClr val="1F8BAE"/>
              </a:buClr>
              <a:buSzPts val="3240"/>
              <a:buFont typeface="Arial"/>
              <a:buNone/>
            </a:pPr>
            <a:r>
              <a:rPr lang="en-US" sz="3600">
                <a:solidFill>
                  <a:srgbClr val="A5A5A5"/>
                </a:solidFill>
                <a:latin typeface="Arial"/>
                <a:ea typeface="Arial"/>
                <a:cs typeface="Arial"/>
                <a:sym typeface="Arial"/>
              </a:rPr>
              <a:t>Full-time WIDS / WIPS scanning</a:t>
            </a:r>
            <a:endParaRPr/>
          </a:p>
          <a:p>
            <a:pPr indent="0" lvl="0" marL="0" marR="0" rtl="0" algn="l">
              <a:lnSpc>
                <a:spcPct val="100000"/>
              </a:lnSpc>
              <a:spcBef>
                <a:spcPts val="0"/>
              </a:spcBef>
              <a:spcAft>
                <a:spcPts val="0"/>
              </a:spcAft>
              <a:buClr>
                <a:srgbClr val="1F8BAE"/>
              </a:buClr>
              <a:buSzPts val="3240"/>
              <a:buFont typeface="Arial"/>
              <a:buNone/>
            </a:pPr>
            <a:r>
              <a:rPr lang="en-US" sz="3600">
                <a:solidFill>
                  <a:srgbClr val="A5A5A5"/>
                </a:solidFill>
                <a:latin typeface="Arial"/>
                <a:ea typeface="Arial"/>
                <a:cs typeface="Arial"/>
                <a:sym typeface="Arial"/>
              </a:rPr>
              <a:t>User-defined attack policies</a:t>
            </a:r>
            <a:endParaRPr/>
          </a:p>
          <a:p>
            <a:pPr indent="0" lvl="0" marL="0" marR="0" rtl="0" algn="l">
              <a:lnSpc>
                <a:spcPct val="100000"/>
              </a:lnSpc>
              <a:spcBef>
                <a:spcPts val="0"/>
              </a:spcBef>
              <a:spcAft>
                <a:spcPts val="0"/>
              </a:spcAft>
              <a:buClr>
                <a:srgbClr val="1F8BAE"/>
              </a:buClr>
              <a:buSzPts val="3240"/>
              <a:buFont typeface="Arial"/>
              <a:buNone/>
            </a:pPr>
            <a:r>
              <a:rPr lang="en-US" sz="3600">
                <a:solidFill>
                  <a:srgbClr val="A5A5A5"/>
                </a:solidFill>
                <a:latin typeface="Arial"/>
                <a:ea typeface="Arial"/>
                <a:cs typeface="Arial"/>
                <a:sym typeface="Arial"/>
              </a:rPr>
              <a:t>Updated signatures pushed from the cloud</a:t>
            </a:r>
            <a:endParaRPr/>
          </a:p>
          <a:p>
            <a:pPr indent="0" lvl="0" marL="0" marR="0" rtl="0" algn="l">
              <a:lnSpc>
                <a:spcPct val="100000"/>
              </a:lnSpc>
              <a:spcBef>
                <a:spcPts val="0"/>
              </a:spcBef>
              <a:spcAft>
                <a:spcPts val="0"/>
              </a:spcAft>
              <a:buClr>
                <a:srgbClr val="1F8BAE"/>
              </a:buClr>
              <a:buSzPts val="3240"/>
              <a:buFont typeface="Arial"/>
              <a:buNone/>
            </a:pPr>
            <a:r>
              <a:rPr lang="en-US" sz="3600">
                <a:solidFill>
                  <a:srgbClr val="A5A5A5"/>
                </a:solidFill>
                <a:latin typeface="Arial"/>
                <a:ea typeface="Arial"/>
                <a:cs typeface="Arial"/>
                <a:sym typeface="Arial"/>
              </a:rPr>
              <a:t>Gain insight on nearby SSIDs/rogues </a:t>
            </a:r>
            <a:endParaRPr sz="3600">
              <a:solidFill>
                <a:srgbClr val="A5A5A5"/>
              </a:solidFill>
              <a:latin typeface="Arial"/>
              <a:ea typeface="Arial"/>
              <a:cs typeface="Arial"/>
              <a:sym typeface="Arial"/>
            </a:endParaRPr>
          </a:p>
          <a:p>
            <a:pPr indent="0" lvl="0" marL="0" marR="0" rtl="0" algn="l">
              <a:lnSpc>
                <a:spcPct val="95000"/>
              </a:lnSpc>
              <a:spcBef>
                <a:spcPts val="1440"/>
              </a:spcBef>
              <a:spcAft>
                <a:spcPts val="0"/>
              </a:spcAft>
              <a:buClr>
                <a:srgbClr val="1F8BAE"/>
              </a:buClr>
              <a:buSzPts val="4320"/>
              <a:buFont typeface="Arial"/>
              <a:buNone/>
            </a:pPr>
            <a:r>
              <a:rPr lang="en-US" sz="4800">
                <a:solidFill>
                  <a:srgbClr val="505153"/>
                </a:solidFill>
                <a:latin typeface="Arial"/>
                <a:ea typeface="Arial"/>
                <a:cs typeface="Arial"/>
                <a:sym typeface="Arial"/>
              </a:rPr>
              <a:t>Auto RF</a:t>
            </a:r>
            <a:endParaRPr/>
          </a:p>
          <a:p>
            <a:pPr indent="0" lvl="0" marL="0" marR="0" rtl="0" algn="l">
              <a:lnSpc>
                <a:spcPct val="100000"/>
              </a:lnSpc>
              <a:spcBef>
                <a:spcPts val="0"/>
              </a:spcBef>
              <a:spcAft>
                <a:spcPts val="0"/>
              </a:spcAft>
              <a:buClr>
                <a:srgbClr val="1F8BAE"/>
              </a:buClr>
              <a:buSzPts val="3240"/>
              <a:buFont typeface="Arial"/>
              <a:buNone/>
            </a:pPr>
            <a:r>
              <a:rPr lang="en-US" sz="3600">
                <a:solidFill>
                  <a:srgbClr val="A5A5A5"/>
                </a:solidFill>
                <a:latin typeface="Arial"/>
                <a:ea typeface="Arial"/>
                <a:cs typeface="Arial"/>
                <a:sym typeface="Arial"/>
              </a:rPr>
              <a:t>Intelligently spread channel &amp; power across all APs</a:t>
            </a:r>
            <a:endParaRPr sz="3600">
              <a:solidFill>
                <a:srgbClr val="A5A5A5"/>
              </a:solidFill>
              <a:latin typeface="Arial"/>
              <a:ea typeface="Arial"/>
              <a:cs typeface="Arial"/>
              <a:sym typeface="Arial"/>
            </a:endParaRPr>
          </a:p>
          <a:p>
            <a:pPr indent="0" lvl="0" marL="0" marR="0" rtl="0" algn="l">
              <a:lnSpc>
                <a:spcPct val="100000"/>
              </a:lnSpc>
              <a:spcBef>
                <a:spcPts val="0"/>
              </a:spcBef>
              <a:spcAft>
                <a:spcPts val="0"/>
              </a:spcAft>
              <a:buClr>
                <a:srgbClr val="1F8BAE"/>
              </a:buClr>
              <a:buSzPts val="3240"/>
              <a:buFont typeface="Arial"/>
              <a:buNone/>
            </a:pPr>
            <a:r>
              <a:rPr lang="en-US" sz="3600">
                <a:solidFill>
                  <a:srgbClr val="A5A5A5"/>
                </a:solidFill>
                <a:latin typeface="Arial"/>
                <a:ea typeface="Arial"/>
                <a:cs typeface="Arial"/>
                <a:sym typeface="Arial"/>
              </a:rPr>
              <a:t>Reduce client stickiness and overcrowded APs</a:t>
            </a:r>
            <a:endParaRPr sz="3600">
              <a:solidFill>
                <a:srgbClr val="A5A5A5"/>
              </a:solidFill>
              <a:latin typeface="Arial"/>
              <a:ea typeface="Arial"/>
              <a:cs typeface="Arial"/>
              <a:sym typeface="Arial"/>
            </a:endParaRPr>
          </a:p>
        </p:txBody>
      </p:sp>
      <p:cxnSp>
        <p:nvCxnSpPr>
          <p:cNvPr id="1020" name="Google Shape;1020;p79"/>
          <p:cNvCxnSpPr/>
          <p:nvPr/>
        </p:nvCxnSpPr>
        <p:spPr>
          <a:xfrm>
            <a:off x="10258429" y="4740277"/>
            <a:ext cx="12954000" cy="0"/>
          </a:xfrm>
          <a:prstGeom prst="straightConnector1">
            <a:avLst/>
          </a:prstGeom>
          <a:noFill/>
          <a:ln cap="flat" cmpd="sng" w="31750">
            <a:solidFill>
              <a:srgbClr val="A5A5A5"/>
            </a:solidFill>
            <a:prstDash val="solid"/>
            <a:miter lim="800000"/>
            <a:headEnd len="sm" w="sm" type="none"/>
            <a:tailEnd len="sm" w="sm" type="none"/>
          </a:ln>
        </p:spPr>
      </p:cxnSp>
      <p:sp>
        <p:nvSpPr>
          <p:cNvPr id="1021" name="Google Shape;1021;p79"/>
          <p:cNvSpPr txBox="1"/>
          <p:nvPr/>
        </p:nvSpPr>
        <p:spPr>
          <a:xfrm>
            <a:off x="1731555" y="10919767"/>
            <a:ext cx="1859938" cy="107721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chemeClr val="dk1"/>
                </a:solidFill>
                <a:latin typeface="Arial"/>
                <a:ea typeface="Arial"/>
                <a:cs typeface="Arial"/>
                <a:sym typeface="Arial"/>
              </a:rPr>
              <a:t>Rogue SSIDs</a:t>
            </a:r>
            <a:endParaRPr/>
          </a:p>
        </p:txBody>
      </p:sp>
      <p:sp>
        <p:nvSpPr>
          <p:cNvPr id="1022" name="Google Shape;1022;p79"/>
          <p:cNvSpPr/>
          <p:nvPr/>
        </p:nvSpPr>
        <p:spPr>
          <a:xfrm>
            <a:off x="1417513" y="8931628"/>
            <a:ext cx="7661938" cy="3352800"/>
          </a:xfrm>
          <a:prstGeom prst="rect">
            <a:avLst/>
          </a:prstGeom>
          <a:noFill/>
          <a:ln cap="flat" cmpd="sng" w="9525">
            <a:solidFill>
              <a:srgbClr val="7F7F7F"/>
            </a:solidFill>
            <a:prstDash val="solid"/>
            <a:round/>
            <a:headEnd len="sm" w="sm" type="none"/>
            <a:tailEnd len="sm" w="sm" type="none"/>
          </a:ln>
        </p:spPr>
        <p:txBody>
          <a:bodyPr anchorCtr="0" anchor="t" bIns="91425" lIns="182875" spcFirstLastPara="1" rIns="182875" wrap="square" tIns="91425">
            <a:noAutofit/>
          </a:bodyPr>
          <a:lstStyle/>
          <a:p>
            <a:pPr indent="0" lvl="0" marL="0" marR="0" rtl="0" algn="l">
              <a:spcBef>
                <a:spcPts val="0"/>
              </a:spcBef>
              <a:spcAft>
                <a:spcPts val="0"/>
              </a:spcAft>
              <a:buNone/>
            </a:pPr>
            <a:r>
              <a:t/>
            </a:r>
            <a:endParaRPr sz="7200">
              <a:solidFill>
                <a:schemeClr val="dk1"/>
              </a:solidFill>
              <a:latin typeface="Helvetica Neue"/>
              <a:ea typeface="Helvetica Neue"/>
              <a:cs typeface="Helvetica Neue"/>
              <a:sym typeface="Helvetica Neue"/>
            </a:endParaRPr>
          </a:p>
        </p:txBody>
      </p:sp>
      <p:sp>
        <p:nvSpPr>
          <p:cNvPr id="1023" name="Google Shape;1023;p79"/>
          <p:cNvSpPr txBox="1"/>
          <p:nvPr/>
        </p:nvSpPr>
        <p:spPr>
          <a:xfrm>
            <a:off x="6234968" y="9388832"/>
            <a:ext cx="2250744" cy="107721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chemeClr val="dk1"/>
                </a:solidFill>
                <a:latin typeface="Arial"/>
                <a:ea typeface="Arial"/>
                <a:cs typeface="Arial"/>
                <a:sym typeface="Arial"/>
              </a:rPr>
              <a:t>Meraki </a:t>
            </a:r>
            <a:endParaRPr/>
          </a:p>
          <a:p>
            <a:pPr indent="0" lvl="0" marL="0" marR="0" rtl="0" algn="l">
              <a:spcBef>
                <a:spcPts val="0"/>
              </a:spcBef>
              <a:spcAft>
                <a:spcPts val="0"/>
              </a:spcAft>
              <a:buNone/>
            </a:pPr>
            <a:r>
              <a:rPr lang="en-US" sz="3200">
                <a:solidFill>
                  <a:schemeClr val="dk1"/>
                </a:solidFill>
                <a:latin typeface="Arial"/>
                <a:ea typeface="Arial"/>
                <a:cs typeface="Arial"/>
                <a:sym typeface="Arial"/>
              </a:rPr>
              <a:t>802.11 APs</a:t>
            </a:r>
            <a:endParaRPr/>
          </a:p>
        </p:txBody>
      </p:sp>
      <p:sp>
        <p:nvSpPr>
          <p:cNvPr id="1024" name="Google Shape;1024;p79"/>
          <p:cNvSpPr txBox="1"/>
          <p:nvPr/>
        </p:nvSpPr>
        <p:spPr>
          <a:xfrm>
            <a:off x="3323617" y="10919766"/>
            <a:ext cx="1524978" cy="107721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chemeClr val="dk1"/>
                </a:solidFill>
                <a:latin typeface="Arial"/>
                <a:ea typeface="Arial"/>
                <a:cs typeface="Arial"/>
                <a:sym typeface="Arial"/>
              </a:rPr>
              <a:t>Other SSIDs</a:t>
            </a:r>
            <a:endParaRPr/>
          </a:p>
        </p:txBody>
      </p:sp>
      <p:sp>
        <p:nvSpPr>
          <p:cNvPr id="1025" name="Google Shape;1025;p79"/>
          <p:cNvSpPr txBox="1"/>
          <p:nvPr/>
        </p:nvSpPr>
        <p:spPr>
          <a:xfrm>
            <a:off x="4738535" y="10919767"/>
            <a:ext cx="2698970" cy="107721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chemeClr val="dk1"/>
                </a:solidFill>
                <a:latin typeface="Arial"/>
                <a:ea typeface="Arial"/>
                <a:cs typeface="Arial"/>
                <a:sym typeface="Arial"/>
              </a:rPr>
              <a:t>Malicious </a:t>
            </a:r>
            <a:endParaRPr/>
          </a:p>
          <a:p>
            <a:pPr indent="0" lvl="0" marL="0" marR="0" rtl="0" algn="l">
              <a:spcBef>
                <a:spcPts val="0"/>
              </a:spcBef>
              <a:spcAft>
                <a:spcPts val="0"/>
              </a:spcAft>
              <a:buNone/>
            </a:pPr>
            <a:r>
              <a:rPr lang="en-US" sz="3200">
                <a:solidFill>
                  <a:schemeClr val="dk1"/>
                </a:solidFill>
                <a:latin typeface="Arial"/>
                <a:ea typeface="Arial"/>
                <a:cs typeface="Arial"/>
                <a:sym typeface="Arial"/>
              </a:rPr>
              <a:t>broadcasts</a:t>
            </a:r>
            <a:endParaRPr sz="3200">
              <a:solidFill>
                <a:schemeClr val="dk1"/>
              </a:solidFill>
              <a:latin typeface="Arial"/>
              <a:ea typeface="Arial"/>
              <a:cs typeface="Arial"/>
              <a:sym typeface="Arial"/>
            </a:endParaRPr>
          </a:p>
        </p:txBody>
      </p:sp>
      <p:sp>
        <p:nvSpPr>
          <p:cNvPr id="1026" name="Google Shape;1026;p79"/>
          <p:cNvSpPr txBox="1"/>
          <p:nvPr/>
        </p:nvSpPr>
        <p:spPr>
          <a:xfrm>
            <a:off x="7107786" y="10919767"/>
            <a:ext cx="1823944" cy="107721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chemeClr val="dk1"/>
                </a:solidFill>
                <a:latin typeface="Arial"/>
                <a:ea typeface="Arial"/>
                <a:cs typeface="Arial"/>
                <a:sym typeface="Arial"/>
              </a:rPr>
              <a:t>Packet</a:t>
            </a:r>
            <a:endParaRPr/>
          </a:p>
          <a:p>
            <a:pPr indent="0" lvl="0" marL="0" marR="0" rtl="0" algn="l">
              <a:spcBef>
                <a:spcPts val="0"/>
              </a:spcBef>
              <a:spcAft>
                <a:spcPts val="0"/>
              </a:spcAft>
              <a:buNone/>
            </a:pPr>
            <a:r>
              <a:rPr lang="en-US" sz="3200">
                <a:solidFill>
                  <a:schemeClr val="dk1"/>
                </a:solidFill>
                <a:latin typeface="Arial"/>
                <a:ea typeface="Arial"/>
                <a:cs typeface="Arial"/>
                <a:sym typeface="Arial"/>
              </a:rPr>
              <a:t>floods</a:t>
            </a:r>
            <a:endParaRPr sz="3200">
              <a:solidFill>
                <a:schemeClr val="dk1"/>
              </a:solidFill>
              <a:latin typeface="Arial"/>
              <a:ea typeface="Arial"/>
              <a:cs typeface="Arial"/>
              <a:sym typeface="Arial"/>
            </a:endParaRPr>
          </a:p>
        </p:txBody>
      </p:sp>
      <p:sp>
        <p:nvSpPr>
          <p:cNvPr id="1027" name="Google Shape;1027;p79"/>
          <p:cNvSpPr txBox="1"/>
          <p:nvPr/>
        </p:nvSpPr>
        <p:spPr>
          <a:xfrm>
            <a:off x="1417512" y="6794505"/>
            <a:ext cx="5190212" cy="187743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chemeClr val="dk1"/>
                </a:solidFill>
                <a:latin typeface="Arial"/>
                <a:ea typeface="Arial"/>
                <a:cs typeface="Arial"/>
                <a:sym typeface="Arial"/>
              </a:rPr>
              <a:t>Meraki Dashboard</a:t>
            </a:r>
            <a:endParaRPr/>
          </a:p>
          <a:p>
            <a:pPr indent="0" lvl="0" marL="0" marR="0" rtl="0" algn="l">
              <a:spcBef>
                <a:spcPts val="0"/>
              </a:spcBef>
              <a:spcAft>
                <a:spcPts val="0"/>
              </a:spcAft>
              <a:buNone/>
            </a:pPr>
            <a:r>
              <a:rPr lang="en-US" sz="2800">
                <a:solidFill>
                  <a:srgbClr val="808080"/>
                </a:solidFill>
                <a:latin typeface="Arial"/>
                <a:ea typeface="Arial"/>
                <a:cs typeface="Arial"/>
                <a:sym typeface="Arial"/>
              </a:rPr>
              <a:t>Classify and filter attacks</a:t>
            </a:r>
            <a:endParaRPr/>
          </a:p>
          <a:p>
            <a:pPr indent="0" lvl="0" marL="0" marR="0" rtl="0" algn="l">
              <a:spcBef>
                <a:spcPts val="0"/>
              </a:spcBef>
              <a:spcAft>
                <a:spcPts val="0"/>
              </a:spcAft>
              <a:buNone/>
            </a:pPr>
            <a:r>
              <a:rPr lang="en-US" sz="2800">
                <a:solidFill>
                  <a:srgbClr val="808080"/>
                </a:solidFill>
                <a:latin typeface="Arial"/>
                <a:ea typeface="Arial"/>
                <a:cs typeface="Arial"/>
                <a:sym typeface="Arial"/>
              </a:rPr>
              <a:t>Take down rogue APs</a:t>
            </a:r>
            <a:endParaRPr/>
          </a:p>
          <a:p>
            <a:pPr indent="0" lvl="0" marL="0" marR="0" rtl="0" algn="l">
              <a:spcBef>
                <a:spcPts val="0"/>
              </a:spcBef>
              <a:spcAft>
                <a:spcPts val="0"/>
              </a:spcAft>
              <a:buNone/>
            </a:pPr>
            <a:r>
              <a:rPr lang="en-US" sz="2800">
                <a:solidFill>
                  <a:srgbClr val="808080"/>
                </a:solidFill>
                <a:latin typeface="Arial"/>
                <a:ea typeface="Arial"/>
                <a:cs typeface="Arial"/>
                <a:sym typeface="Arial"/>
              </a:rPr>
              <a:t>View forensic data</a:t>
            </a:r>
            <a:endParaRPr/>
          </a:p>
        </p:txBody>
      </p:sp>
      <p:sp>
        <p:nvSpPr>
          <p:cNvPr id="1028" name="Google Shape;1028;p79"/>
          <p:cNvSpPr/>
          <p:nvPr/>
        </p:nvSpPr>
        <p:spPr>
          <a:xfrm>
            <a:off x="5905963" y="6864056"/>
            <a:ext cx="542610" cy="1790096"/>
          </a:xfrm>
          <a:prstGeom prst="upArrow">
            <a:avLst>
              <a:gd fmla="val 50000" name="adj1"/>
              <a:gd fmla="val 50000" name="adj2"/>
            </a:avLst>
          </a:prstGeom>
          <a:gradFill>
            <a:gsLst>
              <a:gs pos="0">
                <a:srgbClr val="AFAFAF"/>
              </a:gs>
              <a:gs pos="50000">
                <a:schemeClr val="dk1"/>
              </a:gs>
              <a:gs pos="100000">
                <a:srgbClr val="919191"/>
              </a:gs>
            </a:gsLst>
            <a:lin ang="5400000" scaled="0"/>
          </a:gradFill>
          <a:ln cap="flat" cmpd="sng" w="9525">
            <a:solidFill>
              <a:schemeClr val="dk1"/>
            </a:solidFill>
            <a:prstDash val="solid"/>
            <a:miter lim="800000"/>
            <a:headEnd len="sm" w="sm" type="none"/>
            <a:tailEnd len="sm" w="sm" type="none"/>
          </a:ln>
        </p:spPr>
        <p:txBody>
          <a:bodyPr anchorCtr="0" anchor="t" bIns="91425" lIns="182875" spcFirstLastPara="1" rIns="182875" wrap="square" tIns="91425">
            <a:noAutofit/>
          </a:bodyPr>
          <a:lstStyle/>
          <a:p>
            <a:pPr indent="0" lvl="0" marL="0" marR="0" rtl="0" algn="l">
              <a:spcBef>
                <a:spcPts val="0"/>
              </a:spcBef>
              <a:spcAft>
                <a:spcPts val="0"/>
              </a:spcAft>
              <a:buNone/>
            </a:pPr>
            <a:r>
              <a:t/>
            </a:r>
            <a:endParaRPr sz="7200">
              <a:solidFill>
                <a:schemeClr val="dk1"/>
              </a:solidFill>
              <a:latin typeface="Helvetica Neue"/>
              <a:ea typeface="Helvetica Neue"/>
              <a:cs typeface="Helvetica Neue"/>
              <a:sym typeface="Helvetica Neue"/>
            </a:endParaRPr>
          </a:p>
        </p:txBody>
      </p:sp>
      <p:pic>
        <p:nvPicPr>
          <p:cNvPr descr="Screen Shot 2016-01-13 at 10.33.31 AM.png" id="1029" name="Google Shape;1029;p79"/>
          <p:cNvPicPr preferRelativeResize="0"/>
          <p:nvPr/>
        </p:nvPicPr>
        <p:blipFill rotWithShape="1">
          <a:blip r:embed="rId3">
            <a:alphaModFix/>
          </a:blip>
          <a:srcRect b="0" l="0" r="0" t="0"/>
          <a:stretch/>
        </p:blipFill>
        <p:spPr>
          <a:xfrm>
            <a:off x="1167993" y="2325869"/>
            <a:ext cx="7158958" cy="4568782"/>
          </a:xfrm>
          <a:prstGeom prst="rect">
            <a:avLst/>
          </a:prstGeom>
          <a:noFill/>
          <a:ln>
            <a:noFill/>
          </a:ln>
        </p:spPr>
      </p:pic>
      <p:pic>
        <p:nvPicPr>
          <p:cNvPr descr="mr18.png" id="1030" name="Google Shape;1030;p79"/>
          <p:cNvPicPr preferRelativeResize="0"/>
          <p:nvPr/>
        </p:nvPicPr>
        <p:blipFill rotWithShape="1">
          <a:blip r:embed="rId4">
            <a:alphaModFix/>
          </a:blip>
          <a:srcRect b="0" l="0" r="0" t="0"/>
          <a:stretch/>
        </p:blipFill>
        <p:spPr>
          <a:xfrm>
            <a:off x="1803212" y="9159334"/>
            <a:ext cx="1333092" cy="1735184"/>
          </a:xfrm>
          <a:prstGeom prst="rect">
            <a:avLst/>
          </a:prstGeom>
          <a:noFill/>
          <a:ln>
            <a:noFill/>
          </a:ln>
        </p:spPr>
      </p:pic>
      <p:pic>
        <p:nvPicPr>
          <p:cNvPr descr="mr18.png" id="1031" name="Google Shape;1031;p79"/>
          <p:cNvPicPr preferRelativeResize="0"/>
          <p:nvPr/>
        </p:nvPicPr>
        <p:blipFill rotWithShape="1">
          <a:blip r:embed="rId4">
            <a:alphaModFix/>
          </a:blip>
          <a:srcRect b="0" l="0" r="0" t="0"/>
          <a:stretch/>
        </p:blipFill>
        <p:spPr>
          <a:xfrm>
            <a:off x="3363816" y="9159334"/>
            <a:ext cx="1333092" cy="1735184"/>
          </a:xfrm>
          <a:prstGeom prst="rect">
            <a:avLst/>
          </a:prstGeom>
          <a:noFill/>
          <a:ln>
            <a:noFill/>
          </a:ln>
        </p:spPr>
      </p:pic>
      <p:pic>
        <p:nvPicPr>
          <p:cNvPr descr="mr18.png" id="1032" name="Google Shape;1032;p79"/>
          <p:cNvPicPr preferRelativeResize="0"/>
          <p:nvPr/>
        </p:nvPicPr>
        <p:blipFill rotWithShape="1">
          <a:blip r:embed="rId4">
            <a:alphaModFix/>
          </a:blip>
          <a:srcRect b="0" l="0" r="0" t="0"/>
          <a:stretch/>
        </p:blipFill>
        <p:spPr>
          <a:xfrm>
            <a:off x="4901878" y="9159334"/>
            <a:ext cx="1333092" cy="1735184"/>
          </a:xfrm>
          <a:prstGeom prst="rect">
            <a:avLst/>
          </a:prstGeom>
          <a:noFill/>
          <a:ln>
            <a:noFill/>
          </a:ln>
        </p:spPr>
      </p:pic>
      <p:pic>
        <p:nvPicPr>
          <p:cNvPr id="1033" name="Google Shape;1033;p79"/>
          <p:cNvPicPr preferRelativeResize="0"/>
          <p:nvPr/>
        </p:nvPicPr>
        <p:blipFill rotWithShape="1">
          <a:blip r:embed="rId5">
            <a:alphaModFix/>
          </a:blip>
          <a:srcRect b="0" l="0" r="0" t="0"/>
          <a:stretch/>
        </p:blipFill>
        <p:spPr>
          <a:xfrm>
            <a:off x="11726418" y="6794506"/>
            <a:ext cx="9321113" cy="619336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8" name="Shape 1038"/>
        <p:cNvGrpSpPr/>
        <p:nvPr/>
      </p:nvGrpSpPr>
      <p:grpSpPr>
        <a:xfrm>
          <a:off x="0" y="0"/>
          <a:ext cx="0" cy="0"/>
          <a:chOff x="0" y="0"/>
          <a:chExt cx="0" cy="0"/>
        </a:xfrm>
      </p:grpSpPr>
      <p:sp>
        <p:nvSpPr>
          <p:cNvPr id="1039" name="Google Shape;1039;p80"/>
          <p:cNvSpPr txBox="1"/>
          <p:nvPr>
            <p:ph type="title"/>
          </p:nvPr>
        </p:nvSpPr>
        <p:spPr>
          <a:xfrm>
            <a:off x="962719" y="352520"/>
            <a:ext cx="15138672" cy="97927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6600"/>
              <a:buFont typeface="Proxima Nova"/>
              <a:buNone/>
            </a:pPr>
            <a:r>
              <a:rPr lang="en-US"/>
              <a:t>RF Troubleshooting with Retrospection</a:t>
            </a:r>
            <a:endParaRPr/>
          </a:p>
        </p:txBody>
      </p:sp>
      <p:sp>
        <p:nvSpPr>
          <p:cNvPr id="1040" name="Google Shape;1040;p80"/>
          <p:cNvSpPr txBox="1"/>
          <p:nvPr/>
        </p:nvSpPr>
        <p:spPr>
          <a:xfrm>
            <a:off x="13335000" y="1656560"/>
            <a:ext cx="10572750" cy="687784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F8BAE"/>
              </a:buClr>
              <a:buSzPts val="3240"/>
              <a:buFont typeface="Arial"/>
              <a:buNone/>
            </a:pPr>
            <a:r>
              <a:rPr lang="en-US" sz="3600">
                <a:solidFill>
                  <a:srgbClr val="525252"/>
                </a:solidFill>
                <a:latin typeface="Arial"/>
                <a:ea typeface="Arial"/>
                <a:cs typeface="Arial"/>
                <a:sym typeface="Arial"/>
              </a:rPr>
              <a:t>In addition to real-time spectrum analysis and channel utilization on both bands, Dashboard also provides historical RF troubleshooting.</a:t>
            </a:r>
            <a:endParaRPr/>
          </a:p>
          <a:p>
            <a:pPr indent="0" lvl="0" marL="0" marR="0" rtl="0" algn="l">
              <a:lnSpc>
                <a:spcPct val="100000"/>
              </a:lnSpc>
              <a:spcBef>
                <a:spcPts val="0"/>
              </a:spcBef>
              <a:spcAft>
                <a:spcPts val="0"/>
              </a:spcAft>
              <a:buClr>
                <a:srgbClr val="1F8BAE"/>
              </a:buClr>
              <a:buSzPts val="3240"/>
              <a:buFont typeface="Arial"/>
              <a:buNone/>
            </a:pPr>
            <a:r>
              <a:t/>
            </a:r>
            <a:endParaRPr sz="3600">
              <a:solidFill>
                <a:srgbClr val="525252"/>
              </a:solidFill>
              <a:latin typeface="Arial"/>
              <a:ea typeface="Arial"/>
              <a:cs typeface="Arial"/>
              <a:sym typeface="Arial"/>
            </a:endParaRPr>
          </a:p>
          <a:p>
            <a:pPr indent="0" lvl="0" marL="0" marR="0" rtl="0" algn="l">
              <a:lnSpc>
                <a:spcPct val="100000"/>
              </a:lnSpc>
              <a:spcBef>
                <a:spcPts val="0"/>
              </a:spcBef>
              <a:spcAft>
                <a:spcPts val="0"/>
              </a:spcAft>
              <a:buClr>
                <a:srgbClr val="1F8BAE"/>
              </a:buClr>
              <a:buSzPts val="3240"/>
              <a:buFont typeface="Arial"/>
              <a:buNone/>
            </a:pPr>
            <a:r>
              <a:rPr lang="en-US" sz="3600">
                <a:solidFill>
                  <a:srgbClr val="525252"/>
                </a:solidFill>
                <a:latin typeface="Arial"/>
                <a:ea typeface="Arial"/>
                <a:cs typeface="Arial"/>
                <a:sym typeface="Arial"/>
              </a:rPr>
              <a:t>Easily see how many clients were associated to any access point at any time, what the channel utilizations (and interference levels) were on each band, as well as overall utilization for the AP.</a:t>
            </a:r>
            <a:endParaRPr/>
          </a:p>
          <a:p>
            <a:pPr indent="0" lvl="0" marL="0" marR="0" rtl="0" algn="l">
              <a:lnSpc>
                <a:spcPct val="100000"/>
              </a:lnSpc>
              <a:spcBef>
                <a:spcPts val="0"/>
              </a:spcBef>
              <a:spcAft>
                <a:spcPts val="0"/>
              </a:spcAft>
              <a:buClr>
                <a:srgbClr val="1F8BAE"/>
              </a:buClr>
              <a:buSzPts val="3240"/>
              <a:buFont typeface="Arial"/>
              <a:buNone/>
            </a:pPr>
            <a:r>
              <a:t/>
            </a:r>
            <a:endParaRPr sz="3600">
              <a:solidFill>
                <a:srgbClr val="525252"/>
              </a:solidFill>
              <a:latin typeface="Arial"/>
              <a:ea typeface="Arial"/>
              <a:cs typeface="Arial"/>
              <a:sym typeface="Arial"/>
            </a:endParaRPr>
          </a:p>
          <a:p>
            <a:pPr indent="0" lvl="0" marL="0" marR="0" rtl="0" algn="l">
              <a:lnSpc>
                <a:spcPct val="100000"/>
              </a:lnSpc>
              <a:spcBef>
                <a:spcPts val="0"/>
              </a:spcBef>
              <a:spcAft>
                <a:spcPts val="0"/>
              </a:spcAft>
              <a:buClr>
                <a:srgbClr val="1F8BAE"/>
              </a:buClr>
              <a:buSzPts val="3240"/>
              <a:buFont typeface="Arial"/>
              <a:buNone/>
            </a:pPr>
            <a:r>
              <a:rPr lang="en-US" sz="3600">
                <a:solidFill>
                  <a:srgbClr val="525252"/>
                </a:solidFill>
                <a:latin typeface="Arial"/>
                <a:ea typeface="Arial"/>
                <a:cs typeface="Arial"/>
                <a:sym typeface="Arial"/>
              </a:rPr>
              <a:t>Blue circles across the top indicate “events” for when the AP changes channels or adjusts transmit power for example to improve performance.</a:t>
            </a:r>
            <a:endParaRPr sz="3600">
              <a:solidFill>
                <a:srgbClr val="525252"/>
              </a:solidFill>
              <a:latin typeface="Arial"/>
              <a:ea typeface="Arial"/>
              <a:cs typeface="Arial"/>
              <a:sym typeface="Arial"/>
            </a:endParaRPr>
          </a:p>
        </p:txBody>
      </p:sp>
      <p:pic>
        <p:nvPicPr>
          <p:cNvPr id="1041" name="Google Shape;1041;p80"/>
          <p:cNvPicPr preferRelativeResize="0"/>
          <p:nvPr/>
        </p:nvPicPr>
        <p:blipFill rotWithShape="1">
          <a:blip r:embed="rId3">
            <a:alphaModFix/>
          </a:blip>
          <a:srcRect b="0" l="0" r="0" t="0"/>
          <a:stretch/>
        </p:blipFill>
        <p:spPr>
          <a:xfrm>
            <a:off x="283748" y="1656560"/>
            <a:ext cx="12093989" cy="11743251"/>
          </a:xfrm>
          <a:prstGeom prst="rect">
            <a:avLst/>
          </a:prstGeom>
          <a:noFill/>
          <a:ln>
            <a:noFill/>
          </a:ln>
        </p:spPr>
      </p:pic>
      <p:pic>
        <p:nvPicPr>
          <p:cNvPr id="1042" name="Google Shape;1042;p80"/>
          <p:cNvPicPr preferRelativeResize="0"/>
          <p:nvPr/>
        </p:nvPicPr>
        <p:blipFill rotWithShape="1">
          <a:blip r:embed="rId4">
            <a:alphaModFix/>
          </a:blip>
          <a:srcRect b="0" l="0" r="0" t="0"/>
          <a:stretch/>
        </p:blipFill>
        <p:spPr>
          <a:xfrm>
            <a:off x="12954000" y="8786812"/>
            <a:ext cx="10020300" cy="4440212"/>
          </a:xfrm>
          <a:prstGeom prst="rect">
            <a:avLst/>
          </a:prstGeom>
          <a:noFill/>
          <a:ln>
            <a:noFill/>
          </a:ln>
        </p:spPr>
      </p:pic>
      <p:sp>
        <p:nvSpPr>
          <p:cNvPr id="1043" name="Google Shape;1043;p80"/>
          <p:cNvSpPr/>
          <p:nvPr/>
        </p:nvSpPr>
        <p:spPr>
          <a:xfrm>
            <a:off x="5048250" y="3124200"/>
            <a:ext cx="685800" cy="552450"/>
          </a:xfrm>
          <a:prstGeom prst="roundRect">
            <a:avLst>
              <a:gd fmla="val 16667" name="adj"/>
            </a:avLst>
          </a:prstGeom>
          <a:noFill/>
          <a:ln cap="flat" cmpd="sng" w="38100">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Proxima Nova"/>
              <a:ea typeface="Proxima Nova"/>
              <a:cs typeface="Proxima Nova"/>
              <a:sym typeface="Proxima Nova"/>
            </a:endParaRPr>
          </a:p>
        </p:txBody>
      </p:sp>
      <p:sp>
        <p:nvSpPr>
          <p:cNvPr id="1044" name="Google Shape;1044;p80"/>
          <p:cNvSpPr/>
          <p:nvPr/>
        </p:nvSpPr>
        <p:spPr>
          <a:xfrm>
            <a:off x="8090452" y="2902226"/>
            <a:ext cx="3101009" cy="1152939"/>
          </a:xfrm>
          <a:prstGeom prst="roundRect">
            <a:avLst>
              <a:gd fmla="val 16667" name="adj"/>
            </a:avLst>
          </a:prstGeom>
          <a:noFill/>
          <a:ln cap="flat" cmpd="sng" w="38100">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Proxima Nova"/>
              <a:ea typeface="Proxima Nova"/>
              <a:cs typeface="Proxima Nova"/>
              <a:sym typeface="Proxima Nova"/>
            </a:endParaRPr>
          </a:p>
        </p:txBody>
      </p:sp>
      <p:cxnSp>
        <p:nvCxnSpPr>
          <p:cNvPr id="1045" name="Google Shape;1045;p80"/>
          <p:cNvCxnSpPr/>
          <p:nvPr/>
        </p:nvCxnSpPr>
        <p:spPr>
          <a:xfrm>
            <a:off x="11012557" y="4055165"/>
            <a:ext cx="2107095" cy="4731647"/>
          </a:xfrm>
          <a:prstGeom prst="straightConnector1">
            <a:avLst/>
          </a:prstGeom>
          <a:noFill/>
          <a:ln cap="flat" cmpd="sng" w="31750">
            <a:solidFill>
              <a:srgbClr val="00B050"/>
            </a:solidFill>
            <a:prstDash val="solid"/>
            <a:miter lim="800000"/>
            <a:headEnd len="sm" w="sm" type="none"/>
            <a:tailEnd len="lg" w="lg" type="triangle"/>
          </a:ln>
        </p:spPr>
      </p:cxnSp>
      <p:sp>
        <p:nvSpPr>
          <p:cNvPr id="1046" name="Google Shape;1046;p80"/>
          <p:cNvSpPr/>
          <p:nvPr/>
        </p:nvSpPr>
        <p:spPr>
          <a:xfrm>
            <a:off x="5705061" y="2902124"/>
            <a:ext cx="2365513" cy="318154"/>
          </a:xfrm>
          <a:custGeom>
            <a:rect b="b" l="l" r="r" t="t"/>
            <a:pathLst>
              <a:path extrusionOk="0" h="318154" w="2365513">
                <a:moveTo>
                  <a:pt x="0" y="318154"/>
                </a:moveTo>
                <a:cubicBezTo>
                  <a:pt x="379343" y="162441"/>
                  <a:pt x="758687" y="6728"/>
                  <a:pt x="1152939" y="102"/>
                </a:cubicBezTo>
                <a:cubicBezTo>
                  <a:pt x="1547191" y="-6524"/>
                  <a:pt x="2136913" y="311529"/>
                  <a:pt x="2365513" y="278398"/>
                </a:cubicBezTo>
              </a:path>
            </a:pathLst>
          </a:custGeom>
          <a:noFill/>
          <a:ln cap="flat" cmpd="sng" w="34925">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Proxima Nova"/>
              <a:ea typeface="Proxima Nova"/>
              <a:cs typeface="Proxima Nova"/>
              <a:sym typeface="Proxima Nov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1" name="Shape 1051"/>
        <p:cNvGrpSpPr/>
        <p:nvPr/>
      </p:nvGrpSpPr>
      <p:grpSpPr>
        <a:xfrm>
          <a:off x="0" y="0"/>
          <a:ext cx="0" cy="0"/>
          <a:chOff x="0" y="0"/>
          <a:chExt cx="0" cy="0"/>
        </a:xfrm>
      </p:grpSpPr>
      <p:sp>
        <p:nvSpPr>
          <p:cNvPr id="1052" name="Google Shape;1052;p81"/>
          <p:cNvSpPr txBox="1"/>
          <p:nvPr>
            <p:ph type="title"/>
          </p:nvPr>
        </p:nvSpPr>
        <p:spPr>
          <a:xfrm>
            <a:off x="962719" y="635488"/>
            <a:ext cx="15138672" cy="97927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6600"/>
              <a:buFont typeface="Proxima Nova"/>
              <a:buNone/>
            </a:pPr>
            <a:r>
              <a:rPr lang="en-US">
                <a:latin typeface="Proxima Nova"/>
                <a:ea typeface="Proxima Nova"/>
                <a:cs typeface="Proxima Nova"/>
                <a:sym typeface="Proxima Nova"/>
              </a:rPr>
              <a:t>Wireless Health</a:t>
            </a:r>
            <a:endParaRPr>
              <a:latin typeface="Proxima Nova"/>
              <a:ea typeface="Proxima Nova"/>
              <a:cs typeface="Proxima Nova"/>
              <a:sym typeface="Proxima Nova"/>
            </a:endParaRPr>
          </a:p>
        </p:txBody>
      </p:sp>
      <p:sp>
        <p:nvSpPr>
          <p:cNvPr id="1053" name="Google Shape;1053;p81"/>
          <p:cNvSpPr txBox="1"/>
          <p:nvPr/>
        </p:nvSpPr>
        <p:spPr>
          <a:xfrm>
            <a:off x="962719" y="9331378"/>
            <a:ext cx="22945031" cy="32089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F8BAE"/>
              </a:buClr>
              <a:buSzPts val="3240"/>
              <a:buFont typeface="Arial"/>
              <a:buNone/>
            </a:pPr>
            <a:r>
              <a:rPr lang="en-US" sz="3600">
                <a:solidFill>
                  <a:srgbClr val="000000"/>
                </a:solidFill>
                <a:latin typeface="Proxima Nova"/>
                <a:ea typeface="Proxima Nova"/>
                <a:cs typeface="Proxima Nova"/>
                <a:sym typeface="Proxima Nova"/>
              </a:rPr>
              <a:t>Simplify optimization of wireless networks by automatically isolating issues in the steps to successful wireless access: AP association, network authentication, IP address allocation, and DNS hostname resolution.</a:t>
            </a:r>
            <a:endParaRPr/>
          </a:p>
          <a:p>
            <a:pPr indent="0" lvl="0" marL="0" marR="0" rtl="0" algn="l">
              <a:lnSpc>
                <a:spcPct val="100000"/>
              </a:lnSpc>
              <a:spcBef>
                <a:spcPts val="0"/>
              </a:spcBef>
              <a:spcAft>
                <a:spcPts val="0"/>
              </a:spcAft>
              <a:buClr>
                <a:srgbClr val="1F8BAE"/>
              </a:buClr>
              <a:buSzPts val="3240"/>
              <a:buFont typeface="Arial"/>
              <a:buNone/>
            </a:pPr>
            <a:r>
              <a:t/>
            </a:r>
            <a:endParaRPr sz="3600">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1F8BAE"/>
              </a:buClr>
              <a:buSzPts val="3240"/>
              <a:buFont typeface="Arial"/>
              <a:buNone/>
            </a:pPr>
            <a:r>
              <a:rPr lang="en-US" sz="3600">
                <a:solidFill>
                  <a:srgbClr val="000000"/>
                </a:solidFill>
                <a:latin typeface="Proxima Nova"/>
                <a:ea typeface="Proxima Nova"/>
                <a:cs typeface="Proxima Nova"/>
                <a:sym typeface="Proxima Nova"/>
              </a:rPr>
              <a:t>Metrics and anomaly detection for client network association and authentication times, wireless connection quality (latency), capacity (data rate) and more.</a:t>
            </a:r>
            <a:endParaRPr/>
          </a:p>
          <a:p>
            <a:pPr indent="0" lvl="0" marL="0" marR="0" rtl="0" algn="l">
              <a:lnSpc>
                <a:spcPct val="100000"/>
              </a:lnSpc>
              <a:spcBef>
                <a:spcPts val="0"/>
              </a:spcBef>
              <a:spcAft>
                <a:spcPts val="0"/>
              </a:spcAft>
              <a:buClr>
                <a:srgbClr val="1F8BAE"/>
              </a:buClr>
              <a:buSzPts val="3240"/>
              <a:buFont typeface="Arial"/>
              <a:buNone/>
            </a:pPr>
            <a:r>
              <a:t/>
            </a:r>
            <a:endParaRPr sz="3600">
              <a:solidFill>
                <a:srgbClr val="000000"/>
              </a:solidFill>
              <a:latin typeface="Proxima Nova"/>
              <a:ea typeface="Proxima Nova"/>
              <a:cs typeface="Proxima Nova"/>
              <a:sym typeface="Proxima Nova"/>
            </a:endParaRPr>
          </a:p>
        </p:txBody>
      </p:sp>
      <p:pic>
        <p:nvPicPr>
          <p:cNvPr id="1054" name="Google Shape;1054;p81"/>
          <p:cNvPicPr preferRelativeResize="0"/>
          <p:nvPr/>
        </p:nvPicPr>
        <p:blipFill rotWithShape="1">
          <a:blip r:embed="rId3">
            <a:alphaModFix/>
          </a:blip>
          <a:srcRect b="0" l="0" r="0" t="0"/>
          <a:stretch/>
        </p:blipFill>
        <p:spPr>
          <a:xfrm>
            <a:off x="962719" y="1732456"/>
            <a:ext cx="14880661" cy="7198265"/>
          </a:xfrm>
          <a:prstGeom prst="rect">
            <a:avLst/>
          </a:prstGeom>
          <a:noFill/>
          <a:ln>
            <a:noFill/>
          </a:ln>
        </p:spPr>
      </p:pic>
      <p:sp>
        <p:nvSpPr>
          <p:cNvPr id="1055" name="Google Shape;1055;p81"/>
          <p:cNvSpPr txBox="1"/>
          <p:nvPr/>
        </p:nvSpPr>
        <p:spPr>
          <a:xfrm>
            <a:off x="16101392" y="1922106"/>
            <a:ext cx="7806358" cy="661229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F8BAE"/>
              </a:buClr>
              <a:buSzPts val="3240"/>
              <a:buFont typeface="Arial"/>
              <a:buNone/>
            </a:pPr>
            <a:r>
              <a:rPr lang="en-US" sz="3600">
                <a:solidFill>
                  <a:srgbClr val="525252"/>
                </a:solidFill>
                <a:latin typeface="Proxima Nova"/>
                <a:ea typeface="Proxima Nova"/>
                <a:cs typeface="Proxima Nova"/>
                <a:sym typeface="Proxima Nova"/>
              </a:rPr>
              <a:t>Another step towards more proactive, intelligent wireless networking, </a:t>
            </a:r>
            <a:r>
              <a:rPr b="1" lang="en-US" sz="3600">
                <a:solidFill>
                  <a:srgbClr val="525252"/>
                </a:solidFill>
                <a:latin typeface="Proxima Nova"/>
                <a:ea typeface="Proxima Nova"/>
                <a:cs typeface="Proxima Nova"/>
                <a:sym typeface="Proxima Nova"/>
              </a:rPr>
              <a:t>Wireless Health </a:t>
            </a:r>
            <a:r>
              <a:rPr lang="en-US" sz="3600">
                <a:solidFill>
                  <a:srgbClr val="525252"/>
                </a:solidFill>
                <a:latin typeface="Proxima Nova"/>
                <a:ea typeface="Proxima Nova"/>
                <a:cs typeface="Proxima Nova"/>
                <a:sym typeface="Proxima Nova"/>
              </a:rPr>
              <a:t>enables customers to better answer the question of whether end users are able to access the wireless network as expected… and if not, where the issues are.</a:t>
            </a:r>
            <a:endParaRPr/>
          </a:p>
          <a:p>
            <a:pPr indent="0" lvl="0" marL="0" marR="0" rtl="0" algn="l">
              <a:lnSpc>
                <a:spcPct val="100000"/>
              </a:lnSpc>
              <a:spcBef>
                <a:spcPts val="0"/>
              </a:spcBef>
              <a:spcAft>
                <a:spcPts val="0"/>
              </a:spcAft>
              <a:buClr>
                <a:srgbClr val="1F8BAE"/>
              </a:buClr>
              <a:buSzPts val="3240"/>
              <a:buFont typeface="Arial"/>
              <a:buNone/>
            </a:pPr>
            <a:r>
              <a:t/>
            </a:r>
            <a:endParaRPr sz="3600">
              <a:solidFill>
                <a:srgbClr val="525252"/>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1F8BAE"/>
              </a:buClr>
              <a:buSzPts val="2880"/>
              <a:buFont typeface="Arial"/>
              <a:buNone/>
            </a:pPr>
            <a:r>
              <a:rPr i="1" lang="en-US" sz="3200">
                <a:solidFill>
                  <a:srgbClr val="00B050"/>
                </a:solidFill>
                <a:latin typeface="Proxima Nova"/>
                <a:ea typeface="Proxima Nova"/>
                <a:cs typeface="Proxima Nova"/>
                <a:sym typeface="Proxima Nova"/>
              </a:rPr>
              <a:t>“A few hours ago, 120,000 Meraki customers with over 3 million APs woke up and had Wireless Health at no additional cost and without updating a single AP or controller or server.”</a:t>
            </a:r>
            <a:endParaRPr i="1" sz="3200">
              <a:solidFill>
                <a:srgbClr val="00B050"/>
              </a:solidFill>
              <a:latin typeface="Proxima Nova"/>
              <a:ea typeface="Proxima Nova"/>
              <a:cs typeface="Proxima Nova"/>
              <a:sym typeface="Proxima Nov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0" name="Shape 1060"/>
        <p:cNvGrpSpPr/>
        <p:nvPr/>
      </p:nvGrpSpPr>
      <p:grpSpPr>
        <a:xfrm>
          <a:off x="0" y="0"/>
          <a:ext cx="0" cy="0"/>
          <a:chOff x="0" y="0"/>
          <a:chExt cx="0" cy="0"/>
        </a:xfrm>
      </p:grpSpPr>
      <p:sp>
        <p:nvSpPr>
          <p:cNvPr id="1061" name="Google Shape;1061;p82"/>
          <p:cNvSpPr txBox="1"/>
          <p:nvPr>
            <p:ph type="title"/>
          </p:nvPr>
        </p:nvSpPr>
        <p:spPr>
          <a:xfrm>
            <a:off x="962719" y="635488"/>
            <a:ext cx="15138672" cy="97927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6600"/>
              <a:buFont typeface="Proxima Nova"/>
              <a:buNone/>
            </a:pPr>
            <a:r>
              <a:rPr lang="en-US">
                <a:latin typeface="Proxima Nova"/>
                <a:ea typeface="Proxima Nova"/>
                <a:cs typeface="Proxima Nova"/>
                <a:sym typeface="Proxima Nova"/>
              </a:rPr>
              <a:t>Cisco Umbrella Integration with MR</a:t>
            </a:r>
            <a:endParaRPr>
              <a:latin typeface="Proxima Nova"/>
              <a:ea typeface="Proxima Nova"/>
              <a:cs typeface="Proxima Nova"/>
              <a:sym typeface="Proxima Nova"/>
            </a:endParaRPr>
          </a:p>
        </p:txBody>
      </p:sp>
      <p:sp>
        <p:nvSpPr>
          <p:cNvPr id="1062" name="Google Shape;1062;p82"/>
          <p:cNvSpPr txBox="1"/>
          <p:nvPr/>
        </p:nvSpPr>
        <p:spPr>
          <a:xfrm>
            <a:off x="962720" y="9331378"/>
            <a:ext cx="15138672" cy="32089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F8BAE"/>
              </a:buClr>
              <a:buSzPts val="3240"/>
              <a:buFont typeface="Arial"/>
              <a:buNone/>
            </a:pPr>
            <a:r>
              <a:rPr lang="en-US" sz="3600">
                <a:solidFill>
                  <a:srgbClr val="000000"/>
                </a:solidFill>
                <a:latin typeface="Proxima Nova"/>
                <a:ea typeface="Proxima Nova"/>
                <a:cs typeface="Proxima Nova"/>
                <a:sym typeface="Proxima Nova"/>
              </a:rPr>
              <a:t>MR + Umbrella Benefits: </a:t>
            </a:r>
            <a:endParaRPr/>
          </a:p>
          <a:p>
            <a:pPr indent="-228600" lvl="0" marL="228600" marR="0" rtl="0" algn="l">
              <a:lnSpc>
                <a:spcPct val="100000"/>
              </a:lnSpc>
              <a:spcBef>
                <a:spcPts val="0"/>
              </a:spcBef>
              <a:spcAft>
                <a:spcPts val="0"/>
              </a:spcAft>
              <a:buClr>
                <a:srgbClr val="1F8BAE"/>
              </a:buClr>
              <a:buSzPts val="3240"/>
              <a:buFont typeface="Arial"/>
              <a:buChar char="•"/>
            </a:pPr>
            <a:r>
              <a:rPr lang="en-US" sz="3600">
                <a:solidFill>
                  <a:srgbClr val="000000"/>
                </a:solidFill>
                <a:latin typeface="Proxima Nova"/>
                <a:ea typeface="Proxima Nova"/>
                <a:cs typeface="Proxima Nova"/>
                <a:sym typeface="Proxima Nova"/>
              </a:rPr>
              <a:t>Per-client filtering using group policies, with reporting.  </a:t>
            </a:r>
            <a:endParaRPr/>
          </a:p>
          <a:p>
            <a:pPr indent="-228600" lvl="0" marL="228600" marR="0" rtl="0" algn="l">
              <a:lnSpc>
                <a:spcPct val="100000"/>
              </a:lnSpc>
              <a:spcBef>
                <a:spcPts val="0"/>
              </a:spcBef>
              <a:spcAft>
                <a:spcPts val="0"/>
              </a:spcAft>
              <a:buClr>
                <a:srgbClr val="1F8BAE"/>
              </a:buClr>
              <a:buSzPts val="3240"/>
              <a:buFont typeface="Arial"/>
              <a:buChar char="•"/>
            </a:pPr>
            <a:r>
              <a:rPr lang="en-US" sz="3600">
                <a:solidFill>
                  <a:srgbClr val="000000"/>
                </a:solidFill>
                <a:latin typeface="Proxima Nova"/>
                <a:ea typeface="Proxima Nova"/>
                <a:cs typeface="Proxima Nova"/>
                <a:sym typeface="Proxima Nova"/>
              </a:rPr>
              <a:t>No need for an appliance on site.  </a:t>
            </a:r>
            <a:endParaRPr/>
          </a:p>
          <a:p>
            <a:pPr indent="-228600" lvl="0" marL="228600" marR="0" rtl="0" algn="l">
              <a:lnSpc>
                <a:spcPct val="100000"/>
              </a:lnSpc>
              <a:spcBef>
                <a:spcPts val="0"/>
              </a:spcBef>
              <a:spcAft>
                <a:spcPts val="0"/>
              </a:spcAft>
              <a:buClr>
                <a:srgbClr val="1F8BAE"/>
              </a:buClr>
              <a:buSzPts val="3240"/>
              <a:buFont typeface="Arial"/>
              <a:buChar char="•"/>
            </a:pPr>
            <a:r>
              <a:rPr lang="en-US" sz="3600">
                <a:solidFill>
                  <a:srgbClr val="000000"/>
                </a:solidFill>
                <a:latin typeface="Proxima Nova"/>
                <a:ea typeface="Proxima Nova"/>
                <a:cs typeface="Proxima Nova"/>
                <a:sym typeface="Proxima Nova"/>
              </a:rPr>
              <a:t>Flexibility of filtering users no matter where the AP is deployed.</a:t>
            </a:r>
            <a:endParaRPr/>
          </a:p>
          <a:p>
            <a:pPr indent="-228600" lvl="0" marL="228600" marR="0" rtl="0" algn="l">
              <a:lnSpc>
                <a:spcPct val="100000"/>
              </a:lnSpc>
              <a:spcBef>
                <a:spcPts val="0"/>
              </a:spcBef>
              <a:spcAft>
                <a:spcPts val="0"/>
              </a:spcAft>
              <a:buClr>
                <a:srgbClr val="1F8BAE"/>
              </a:buClr>
              <a:buSzPts val="3240"/>
              <a:buFont typeface="Arial"/>
              <a:buChar char="•"/>
            </a:pPr>
            <a:r>
              <a:rPr lang="en-US" sz="3600">
                <a:solidFill>
                  <a:srgbClr val="000000"/>
                </a:solidFill>
                <a:latin typeface="Proxima Nova"/>
                <a:ea typeface="Proxima Nova"/>
                <a:cs typeface="Proxima Nova"/>
                <a:sym typeface="Proxima Nova"/>
              </a:rPr>
              <a:t>All in one cloud experience providing CIPA level filtering / protection</a:t>
            </a:r>
            <a:endParaRPr/>
          </a:p>
        </p:txBody>
      </p:sp>
      <p:sp>
        <p:nvSpPr>
          <p:cNvPr id="1063" name="Google Shape;1063;p82"/>
          <p:cNvSpPr txBox="1"/>
          <p:nvPr/>
        </p:nvSpPr>
        <p:spPr>
          <a:xfrm>
            <a:off x="16101392" y="1276351"/>
            <a:ext cx="7806358" cy="1126399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F8BAE"/>
              </a:buClr>
              <a:buSzPts val="3240"/>
              <a:buFont typeface="Arial"/>
              <a:buNone/>
            </a:pPr>
            <a:r>
              <a:rPr lang="en-US" sz="3600">
                <a:solidFill>
                  <a:srgbClr val="525252"/>
                </a:solidFill>
                <a:latin typeface="Proxima Nova"/>
                <a:ea typeface="Proxima Nova"/>
                <a:cs typeface="Proxima Nova"/>
                <a:sym typeface="Proxima Nova"/>
              </a:rPr>
              <a:t>90% of malware leverages DNS as some point in the attack process.</a:t>
            </a:r>
            <a:endParaRPr/>
          </a:p>
          <a:p>
            <a:pPr indent="0" lvl="0" marL="0" marR="0" rtl="0" algn="l">
              <a:lnSpc>
                <a:spcPct val="100000"/>
              </a:lnSpc>
              <a:spcBef>
                <a:spcPts val="0"/>
              </a:spcBef>
              <a:spcAft>
                <a:spcPts val="0"/>
              </a:spcAft>
              <a:buClr>
                <a:srgbClr val="1F8BAE"/>
              </a:buClr>
              <a:buSzPts val="3240"/>
              <a:buFont typeface="Arial"/>
              <a:buNone/>
            </a:pPr>
            <a:r>
              <a:t/>
            </a:r>
            <a:endParaRPr sz="3600">
              <a:solidFill>
                <a:srgbClr val="525252"/>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1F8BAE"/>
              </a:buClr>
              <a:buSzPts val="3240"/>
              <a:buFont typeface="Arial"/>
              <a:buNone/>
            </a:pPr>
            <a:r>
              <a:rPr lang="en-US" sz="3600">
                <a:solidFill>
                  <a:srgbClr val="525252"/>
                </a:solidFill>
                <a:latin typeface="Proxima Nova"/>
                <a:ea typeface="Proxima Nova"/>
                <a:cs typeface="Proxima Nova"/>
                <a:sym typeface="Proxima Nova"/>
              </a:rPr>
              <a:t>Meraki and Umbrella dashboards can be linked via API keys.</a:t>
            </a:r>
            <a:endParaRPr/>
          </a:p>
          <a:p>
            <a:pPr indent="0" lvl="0" marL="0" marR="0" rtl="0" algn="l">
              <a:lnSpc>
                <a:spcPct val="100000"/>
              </a:lnSpc>
              <a:spcBef>
                <a:spcPts val="0"/>
              </a:spcBef>
              <a:spcAft>
                <a:spcPts val="0"/>
              </a:spcAft>
              <a:buClr>
                <a:srgbClr val="1F8BAE"/>
              </a:buClr>
              <a:buSzPts val="3240"/>
              <a:buFont typeface="Arial"/>
              <a:buNone/>
            </a:pPr>
            <a:r>
              <a:t/>
            </a:r>
            <a:endParaRPr sz="3600">
              <a:solidFill>
                <a:srgbClr val="525252"/>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1F8BAE"/>
              </a:buClr>
              <a:buSzPts val="3240"/>
              <a:buFont typeface="Arial"/>
              <a:buNone/>
            </a:pPr>
            <a:r>
              <a:rPr lang="en-US" sz="3600">
                <a:solidFill>
                  <a:srgbClr val="525252"/>
                </a:solidFill>
                <a:latin typeface="Proxima Nova"/>
                <a:ea typeface="Proxima Nova"/>
                <a:cs typeface="Proxima Nova"/>
                <a:sym typeface="Proxima Nova"/>
              </a:rPr>
              <a:t>This allows MR wireless clients to have DNS traffic filtered through Umbrella’s DNS service.</a:t>
            </a:r>
            <a:endParaRPr/>
          </a:p>
          <a:p>
            <a:pPr indent="0" lvl="0" marL="0" marR="0" rtl="0" algn="l">
              <a:lnSpc>
                <a:spcPct val="100000"/>
              </a:lnSpc>
              <a:spcBef>
                <a:spcPts val="0"/>
              </a:spcBef>
              <a:spcAft>
                <a:spcPts val="0"/>
              </a:spcAft>
              <a:buClr>
                <a:srgbClr val="1F8BAE"/>
              </a:buClr>
              <a:buSzPts val="3240"/>
              <a:buFont typeface="Arial"/>
              <a:buNone/>
            </a:pPr>
            <a:r>
              <a:t/>
            </a:r>
            <a:endParaRPr sz="3600">
              <a:solidFill>
                <a:srgbClr val="525252"/>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1F8BAE"/>
              </a:buClr>
              <a:buSzPts val="3240"/>
              <a:buFont typeface="Arial"/>
              <a:buNone/>
            </a:pPr>
            <a:r>
              <a:rPr lang="en-US" sz="3600">
                <a:solidFill>
                  <a:srgbClr val="525252"/>
                </a:solidFill>
                <a:latin typeface="Proxima Nova"/>
                <a:ea typeface="Proxima Nova"/>
                <a:cs typeface="Proxima Nova"/>
                <a:sym typeface="Proxima Nova"/>
              </a:rPr>
              <a:t>Umbrella DNS filtering can apply on a per-SSID basis or to wireless clients assigned to network wide group policies.</a:t>
            </a:r>
            <a:endParaRPr/>
          </a:p>
          <a:p>
            <a:pPr indent="0" lvl="0" marL="0" marR="0" rtl="0" algn="l">
              <a:lnSpc>
                <a:spcPct val="100000"/>
              </a:lnSpc>
              <a:spcBef>
                <a:spcPts val="0"/>
              </a:spcBef>
              <a:spcAft>
                <a:spcPts val="0"/>
              </a:spcAft>
              <a:buClr>
                <a:srgbClr val="1F8BAE"/>
              </a:buClr>
              <a:buSzPts val="3240"/>
              <a:buFont typeface="Arial"/>
              <a:buNone/>
            </a:pPr>
            <a:r>
              <a:t/>
            </a:r>
            <a:endParaRPr sz="3600">
              <a:solidFill>
                <a:srgbClr val="525252"/>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1F8BAE"/>
              </a:buClr>
              <a:buSzPts val="3240"/>
              <a:buFont typeface="Arial"/>
              <a:buNone/>
            </a:pPr>
            <a:r>
              <a:rPr lang="en-US" sz="3600">
                <a:solidFill>
                  <a:srgbClr val="525252"/>
                </a:solidFill>
                <a:latin typeface="Proxima Nova"/>
                <a:ea typeface="Proxima Nova"/>
                <a:cs typeface="Proxima Nova"/>
                <a:sym typeface="Proxima Nova"/>
              </a:rPr>
              <a:t>Simply assign a filtering policy to an SSID or GP, and all DNS requests are redirected to Umbrella and checked against the network device policy in the Umbrella dashboard.</a:t>
            </a:r>
            <a:endParaRPr/>
          </a:p>
        </p:txBody>
      </p:sp>
      <p:grpSp>
        <p:nvGrpSpPr>
          <p:cNvPr id="1064" name="Google Shape;1064;p82"/>
          <p:cNvGrpSpPr/>
          <p:nvPr/>
        </p:nvGrpSpPr>
        <p:grpSpPr>
          <a:xfrm>
            <a:off x="190501" y="2411744"/>
            <a:ext cx="15640050" cy="6560806"/>
            <a:chOff x="962719" y="2411745"/>
            <a:chExt cx="9265858" cy="3657775"/>
          </a:xfrm>
        </p:grpSpPr>
        <p:grpSp>
          <p:nvGrpSpPr>
            <p:cNvPr id="1065" name="Google Shape;1065;p82"/>
            <p:cNvGrpSpPr/>
            <p:nvPr/>
          </p:nvGrpSpPr>
          <p:grpSpPr>
            <a:xfrm>
              <a:off x="4320723" y="2751636"/>
              <a:ext cx="3050724" cy="2152781"/>
              <a:chOff x="2376763" y="1794522"/>
              <a:chExt cx="2288100" cy="1681335"/>
            </a:xfrm>
          </p:grpSpPr>
          <p:sp>
            <p:nvSpPr>
              <p:cNvPr id="1066" name="Google Shape;1066;p82"/>
              <p:cNvSpPr/>
              <p:nvPr/>
            </p:nvSpPr>
            <p:spPr>
              <a:xfrm>
                <a:off x="2376763" y="3123357"/>
                <a:ext cx="2288100" cy="3525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49FD9"/>
                  </a:buClr>
                  <a:buSzPts val="2100"/>
                  <a:buFont typeface="Arial"/>
                  <a:buNone/>
                </a:pPr>
                <a:r>
                  <a:rPr b="0" i="0" lang="en-US" sz="3600" u="none" cap="none" strike="noStrike">
                    <a:solidFill>
                      <a:srgbClr val="049FD9"/>
                    </a:solidFill>
                    <a:latin typeface="Proxima Nova"/>
                    <a:ea typeface="Proxima Nova"/>
                    <a:cs typeface="Proxima Nova"/>
                    <a:sym typeface="Proxima Nova"/>
                  </a:rPr>
                  <a:t>Dashboard Linkage</a:t>
                </a:r>
                <a:endParaRPr b="0" i="0" sz="4000" u="none" cap="none" strike="noStrike">
                  <a:solidFill>
                    <a:srgbClr val="049FD9"/>
                  </a:solidFill>
                  <a:latin typeface="Proxima Nova"/>
                  <a:ea typeface="Proxima Nova"/>
                  <a:cs typeface="Proxima Nova"/>
                  <a:sym typeface="Proxima Nova"/>
                </a:endParaRPr>
              </a:p>
            </p:txBody>
          </p:sp>
          <p:grpSp>
            <p:nvGrpSpPr>
              <p:cNvPr id="1067" name="Google Shape;1067;p82"/>
              <p:cNvGrpSpPr/>
              <p:nvPr/>
            </p:nvGrpSpPr>
            <p:grpSpPr>
              <a:xfrm>
                <a:off x="2905426" y="1794522"/>
                <a:ext cx="1134300" cy="1134300"/>
                <a:chOff x="2905426" y="1794522"/>
                <a:chExt cx="1134300" cy="1134300"/>
              </a:xfrm>
            </p:grpSpPr>
            <p:sp>
              <p:nvSpPr>
                <p:cNvPr id="1068" name="Google Shape;1068;p82"/>
                <p:cNvSpPr/>
                <p:nvPr/>
              </p:nvSpPr>
              <p:spPr>
                <a:xfrm>
                  <a:off x="2905426" y="1794522"/>
                  <a:ext cx="1134300" cy="1134300"/>
                </a:xfrm>
                <a:prstGeom prst="ellipse">
                  <a:avLst/>
                </a:prstGeom>
                <a:noFill/>
                <a:ln cap="rnd" cmpd="sng" w="50800">
                  <a:solidFill>
                    <a:srgbClr val="BFBFBF"/>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282828"/>
                    </a:buClr>
                    <a:buSzPts val="2400"/>
                    <a:buFont typeface="Arial"/>
                    <a:buNone/>
                  </a:pPr>
                  <a:r>
                    <a:t/>
                  </a:r>
                  <a:endParaRPr b="0" i="0" sz="4000" u="none" cap="none" strike="noStrike">
                    <a:solidFill>
                      <a:srgbClr val="FFFFFF"/>
                    </a:solidFill>
                    <a:latin typeface="Proxima Nova"/>
                    <a:ea typeface="Proxima Nova"/>
                    <a:cs typeface="Proxima Nova"/>
                    <a:sym typeface="Proxima Nova"/>
                  </a:endParaRPr>
                </a:p>
              </p:txBody>
            </p:sp>
            <p:grpSp>
              <p:nvGrpSpPr>
                <p:cNvPr id="1069" name="Google Shape;1069;p82"/>
                <p:cNvGrpSpPr/>
                <p:nvPr/>
              </p:nvGrpSpPr>
              <p:grpSpPr>
                <a:xfrm>
                  <a:off x="3397526" y="2275162"/>
                  <a:ext cx="97957" cy="72216"/>
                  <a:chOff x="6562985" y="1153876"/>
                  <a:chExt cx="204378" cy="150670"/>
                </a:xfrm>
              </p:grpSpPr>
              <p:sp>
                <p:nvSpPr>
                  <p:cNvPr id="1070" name="Google Shape;1070;p82"/>
                  <p:cNvSpPr/>
                  <p:nvPr/>
                </p:nvSpPr>
                <p:spPr>
                  <a:xfrm>
                    <a:off x="6562985" y="1153876"/>
                    <a:ext cx="98044" cy="150670"/>
                  </a:xfrm>
                  <a:custGeom>
                    <a:rect b="b" l="l" r="r" t="t"/>
                    <a:pathLst>
                      <a:path extrusionOk="0" h="225" w="147">
                        <a:moveTo>
                          <a:pt x="73" y="0"/>
                        </a:moveTo>
                        <a:cubicBezTo>
                          <a:pt x="68" y="8"/>
                          <a:pt x="65" y="16"/>
                          <a:pt x="62" y="25"/>
                        </a:cubicBezTo>
                        <a:cubicBezTo>
                          <a:pt x="25" y="9"/>
                          <a:pt x="25" y="9"/>
                          <a:pt x="25" y="9"/>
                        </a:cubicBezTo>
                        <a:cubicBezTo>
                          <a:pt x="20" y="7"/>
                          <a:pt x="13" y="9"/>
                          <a:pt x="11" y="15"/>
                        </a:cubicBezTo>
                        <a:cubicBezTo>
                          <a:pt x="9" y="20"/>
                          <a:pt x="12" y="27"/>
                          <a:pt x="18" y="29"/>
                        </a:cubicBezTo>
                        <a:cubicBezTo>
                          <a:pt x="56" y="46"/>
                          <a:pt x="56" y="46"/>
                          <a:pt x="56" y="46"/>
                        </a:cubicBezTo>
                        <a:cubicBezTo>
                          <a:pt x="54" y="57"/>
                          <a:pt x="52" y="68"/>
                          <a:pt x="52" y="79"/>
                        </a:cubicBezTo>
                        <a:cubicBezTo>
                          <a:pt x="11" y="79"/>
                          <a:pt x="11" y="79"/>
                          <a:pt x="11" y="79"/>
                        </a:cubicBezTo>
                        <a:cubicBezTo>
                          <a:pt x="4" y="79"/>
                          <a:pt x="0" y="83"/>
                          <a:pt x="0" y="90"/>
                        </a:cubicBezTo>
                        <a:cubicBezTo>
                          <a:pt x="0" y="95"/>
                          <a:pt x="4" y="101"/>
                          <a:pt x="11" y="101"/>
                        </a:cubicBezTo>
                        <a:cubicBezTo>
                          <a:pt x="52" y="101"/>
                          <a:pt x="52" y="101"/>
                          <a:pt x="52" y="101"/>
                        </a:cubicBezTo>
                        <a:cubicBezTo>
                          <a:pt x="52" y="113"/>
                          <a:pt x="54" y="124"/>
                          <a:pt x="56" y="134"/>
                        </a:cubicBezTo>
                        <a:cubicBezTo>
                          <a:pt x="18" y="151"/>
                          <a:pt x="18" y="151"/>
                          <a:pt x="18" y="151"/>
                        </a:cubicBezTo>
                        <a:cubicBezTo>
                          <a:pt x="11" y="154"/>
                          <a:pt x="9" y="161"/>
                          <a:pt x="11" y="166"/>
                        </a:cubicBezTo>
                        <a:cubicBezTo>
                          <a:pt x="13" y="169"/>
                          <a:pt x="18" y="173"/>
                          <a:pt x="22" y="173"/>
                        </a:cubicBezTo>
                        <a:cubicBezTo>
                          <a:pt x="23" y="173"/>
                          <a:pt x="24" y="172"/>
                          <a:pt x="25" y="172"/>
                        </a:cubicBezTo>
                        <a:cubicBezTo>
                          <a:pt x="64" y="155"/>
                          <a:pt x="64" y="155"/>
                          <a:pt x="64" y="155"/>
                        </a:cubicBezTo>
                        <a:cubicBezTo>
                          <a:pt x="79" y="190"/>
                          <a:pt x="109" y="211"/>
                          <a:pt x="147" y="225"/>
                        </a:cubicBezTo>
                        <a:cubicBezTo>
                          <a:pt x="147" y="20"/>
                          <a:pt x="147" y="20"/>
                          <a:pt x="147" y="20"/>
                        </a:cubicBezTo>
                        <a:cubicBezTo>
                          <a:pt x="120" y="20"/>
                          <a:pt x="97" y="13"/>
                          <a:pt x="78" y="4"/>
                        </a:cubicBezTo>
                        <a:cubicBezTo>
                          <a:pt x="77" y="2"/>
                          <a:pt x="75" y="1"/>
                          <a:pt x="73" y="0"/>
                        </a:cubicBezTo>
                        <a:close/>
                      </a:path>
                    </a:pathLst>
                  </a:custGeom>
                  <a:solidFill>
                    <a:srgbClr val="FFFFFF"/>
                  </a:solid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282828"/>
                      </a:buClr>
                      <a:buSzPts val="1900"/>
                      <a:buFont typeface="Arial"/>
                      <a:buNone/>
                    </a:pPr>
                    <a:r>
                      <a:t/>
                    </a:r>
                    <a:endParaRPr b="0" i="0" sz="3200" u="none" cap="none" strike="noStrike">
                      <a:solidFill>
                        <a:srgbClr val="FFFFFF"/>
                      </a:solidFill>
                      <a:latin typeface="Proxima Nova"/>
                      <a:ea typeface="Proxima Nova"/>
                      <a:cs typeface="Proxima Nova"/>
                      <a:sym typeface="Proxima Nova"/>
                    </a:endParaRPr>
                  </a:p>
                </p:txBody>
              </p:sp>
              <p:sp>
                <p:nvSpPr>
                  <p:cNvPr id="1071" name="Google Shape;1071;p82"/>
                  <p:cNvSpPr/>
                  <p:nvPr/>
                </p:nvSpPr>
                <p:spPr>
                  <a:xfrm>
                    <a:off x="6669680" y="1153876"/>
                    <a:ext cx="97683" cy="150670"/>
                  </a:xfrm>
                  <a:custGeom>
                    <a:rect b="b" l="l" r="r" t="t"/>
                    <a:pathLst>
                      <a:path extrusionOk="0" h="225" w="146">
                        <a:moveTo>
                          <a:pt x="134" y="101"/>
                        </a:moveTo>
                        <a:cubicBezTo>
                          <a:pt x="141" y="101"/>
                          <a:pt x="145" y="95"/>
                          <a:pt x="146" y="90"/>
                        </a:cubicBezTo>
                        <a:cubicBezTo>
                          <a:pt x="146" y="83"/>
                          <a:pt x="141" y="79"/>
                          <a:pt x="135" y="79"/>
                        </a:cubicBezTo>
                        <a:cubicBezTo>
                          <a:pt x="95" y="79"/>
                          <a:pt x="95" y="79"/>
                          <a:pt x="95" y="79"/>
                        </a:cubicBezTo>
                        <a:cubicBezTo>
                          <a:pt x="95" y="67"/>
                          <a:pt x="93" y="56"/>
                          <a:pt x="91" y="46"/>
                        </a:cubicBezTo>
                        <a:cubicBezTo>
                          <a:pt x="129" y="29"/>
                          <a:pt x="129" y="29"/>
                          <a:pt x="129" y="29"/>
                        </a:cubicBezTo>
                        <a:cubicBezTo>
                          <a:pt x="134" y="27"/>
                          <a:pt x="136" y="20"/>
                          <a:pt x="134" y="15"/>
                        </a:cubicBezTo>
                        <a:cubicBezTo>
                          <a:pt x="132" y="9"/>
                          <a:pt x="125" y="7"/>
                          <a:pt x="120" y="9"/>
                        </a:cubicBezTo>
                        <a:cubicBezTo>
                          <a:pt x="84" y="23"/>
                          <a:pt x="84" y="23"/>
                          <a:pt x="84" y="23"/>
                        </a:cubicBezTo>
                        <a:cubicBezTo>
                          <a:pt x="82" y="16"/>
                          <a:pt x="79" y="8"/>
                          <a:pt x="74" y="0"/>
                        </a:cubicBezTo>
                        <a:cubicBezTo>
                          <a:pt x="72" y="1"/>
                          <a:pt x="70" y="2"/>
                          <a:pt x="69" y="4"/>
                        </a:cubicBezTo>
                        <a:cubicBezTo>
                          <a:pt x="50" y="13"/>
                          <a:pt x="27" y="20"/>
                          <a:pt x="0" y="20"/>
                        </a:cubicBezTo>
                        <a:cubicBezTo>
                          <a:pt x="0" y="225"/>
                          <a:pt x="0" y="225"/>
                          <a:pt x="0" y="225"/>
                        </a:cubicBezTo>
                        <a:cubicBezTo>
                          <a:pt x="37" y="213"/>
                          <a:pt x="67" y="190"/>
                          <a:pt x="83" y="156"/>
                        </a:cubicBezTo>
                        <a:cubicBezTo>
                          <a:pt x="120" y="172"/>
                          <a:pt x="120" y="172"/>
                          <a:pt x="120" y="172"/>
                        </a:cubicBezTo>
                        <a:cubicBezTo>
                          <a:pt x="121" y="172"/>
                          <a:pt x="123" y="173"/>
                          <a:pt x="124" y="173"/>
                        </a:cubicBezTo>
                        <a:cubicBezTo>
                          <a:pt x="129" y="173"/>
                          <a:pt x="133" y="169"/>
                          <a:pt x="134" y="166"/>
                        </a:cubicBezTo>
                        <a:cubicBezTo>
                          <a:pt x="136" y="161"/>
                          <a:pt x="134" y="154"/>
                          <a:pt x="129" y="151"/>
                        </a:cubicBezTo>
                        <a:cubicBezTo>
                          <a:pt x="90" y="135"/>
                          <a:pt x="90" y="135"/>
                          <a:pt x="90" y="135"/>
                        </a:cubicBezTo>
                        <a:cubicBezTo>
                          <a:pt x="93" y="124"/>
                          <a:pt x="95" y="113"/>
                          <a:pt x="95" y="101"/>
                        </a:cubicBezTo>
                        <a:lnTo>
                          <a:pt x="134" y="101"/>
                        </a:lnTo>
                        <a:close/>
                      </a:path>
                    </a:pathLst>
                  </a:custGeom>
                  <a:solidFill>
                    <a:srgbClr val="FFFFFF"/>
                  </a:solid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282828"/>
                      </a:buClr>
                      <a:buSzPts val="1900"/>
                      <a:buFont typeface="Arial"/>
                      <a:buNone/>
                    </a:pPr>
                    <a:r>
                      <a:t/>
                    </a:r>
                    <a:endParaRPr b="0" i="0" sz="3200" u="none" cap="none" strike="noStrike">
                      <a:solidFill>
                        <a:srgbClr val="FFFFFF"/>
                      </a:solidFill>
                      <a:latin typeface="Proxima Nova"/>
                      <a:ea typeface="Proxima Nova"/>
                      <a:cs typeface="Proxima Nova"/>
                      <a:sym typeface="Proxima Nova"/>
                    </a:endParaRPr>
                  </a:p>
                </p:txBody>
              </p:sp>
            </p:grpSp>
          </p:grpSp>
        </p:grpSp>
        <p:cxnSp>
          <p:nvCxnSpPr>
            <p:cNvPr id="1072" name="Google Shape;1072;p82"/>
            <p:cNvCxnSpPr/>
            <p:nvPr/>
          </p:nvCxnSpPr>
          <p:spPr>
            <a:xfrm flipH="1">
              <a:off x="4304183" y="2411745"/>
              <a:ext cx="1200" cy="2874000"/>
            </a:xfrm>
            <a:prstGeom prst="straightConnector1">
              <a:avLst/>
            </a:prstGeom>
            <a:noFill/>
            <a:ln cap="flat" cmpd="sng" w="25400">
              <a:solidFill>
                <a:srgbClr val="E0E0E0"/>
              </a:solidFill>
              <a:prstDash val="solid"/>
              <a:round/>
              <a:headEnd len="sm" w="sm" type="none"/>
              <a:tailEnd len="sm" w="sm" type="none"/>
            </a:ln>
          </p:spPr>
        </p:cxnSp>
        <p:sp>
          <p:nvSpPr>
            <p:cNvPr id="1073" name="Google Shape;1073;p82"/>
            <p:cNvSpPr/>
            <p:nvPr/>
          </p:nvSpPr>
          <p:spPr>
            <a:xfrm>
              <a:off x="4219077" y="4972019"/>
              <a:ext cx="2979300" cy="8616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999999"/>
                </a:buClr>
                <a:buSzPts val="1600"/>
                <a:buFont typeface="Arial"/>
                <a:buNone/>
              </a:pPr>
              <a:r>
                <a:rPr b="0" i="0" lang="en-US" sz="2800" u="none" cap="none" strike="noStrike">
                  <a:solidFill>
                    <a:srgbClr val="999999"/>
                  </a:solidFill>
                  <a:latin typeface="Proxima Nova"/>
                  <a:ea typeface="Proxima Nova"/>
                  <a:cs typeface="Proxima Nova"/>
                  <a:sym typeface="Proxima Nova"/>
                </a:rPr>
                <a:t>Link Meraki Dashboard directly to the Umbrella account via API </a:t>
              </a:r>
              <a:endParaRPr b="0" i="0" sz="2800" u="none" cap="none" strike="noStrike">
                <a:solidFill>
                  <a:srgbClr val="999999"/>
                </a:solidFill>
                <a:latin typeface="Proxima Nova"/>
                <a:ea typeface="Proxima Nova"/>
                <a:cs typeface="Proxima Nova"/>
                <a:sym typeface="Proxima Nova"/>
              </a:endParaRPr>
            </a:p>
          </p:txBody>
        </p:sp>
        <p:grpSp>
          <p:nvGrpSpPr>
            <p:cNvPr id="1074" name="Google Shape;1074;p82"/>
            <p:cNvGrpSpPr/>
            <p:nvPr/>
          </p:nvGrpSpPr>
          <p:grpSpPr>
            <a:xfrm>
              <a:off x="962719" y="2752225"/>
              <a:ext cx="3325917" cy="2192640"/>
              <a:chOff x="4424512" y="1794522"/>
              <a:chExt cx="2494500" cy="1712465"/>
            </a:xfrm>
          </p:grpSpPr>
          <p:sp>
            <p:nvSpPr>
              <p:cNvPr id="1075" name="Google Shape;1075;p82"/>
              <p:cNvSpPr/>
              <p:nvPr/>
            </p:nvSpPr>
            <p:spPr>
              <a:xfrm>
                <a:off x="4424512" y="3154487"/>
                <a:ext cx="2494500" cy="3525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49FD9"/>
                  </a:buClr>
                  <a:buSzPts val="2100"/>
                  <a:buFont typeface="Arial"/>
                  <a:buNone/>
                </a:pPr>
                <a:r>
                  <a:rPr b="0" i="0" lang="en-US" sz="3600" u="none" cap="none" strike="noStrike">
                    <a:solidFill>
                      <a:srgbClr val="049FD9"/>
                    </a:solidFill>
                    <a:latin typeface="Proxima Nova"/>
                    <a:ea typeface="Proxima Nova"/>
                    <a:cs typeface="Proxima Nova"/>
                    <a:sym typeface="Proxima Nova"/>
                  </a:rPr>
                  <a:t>Secure WiFi</a:t>
                </a:r>
                <a:endParaRPr b="0" i="0" sz="3600" u="none" cap="none" strike="noStrike">
                  <a:solidFill>
                    <a:srgbClr val="049FD9"/>
                  </a:solidFill>
                  <a:latin typeface="Proxima Nova"/>
                  <a:ea typeface="Proxima Nova"/>
                  <a:cs typeface="Proxima Nova"/>
                  <a:sym typeface="Proxima Nova"/>
                </a:endParaRPr>
              </a:p>
            </p:txBody>
          </p:sp>
          <p:grpSp>
            <p:nvGrpSpPr>
              <p:cNvPr id="1076" name="Google Shape;1076;p82"/>
              <p:cNvGrpSpPr/>
              <p:nvPr/>
            </p:nvGrpSpPr>
            <p:grpSpPr>
              <a:xfrm>
                <a:off x="5093452" y="1794522"/>
                <a:ext cx="1134300" cy="1134300"/>
                <a:chOff x="5093452" y="1794522"/>
                <a:chExt cx="1134300" cy="1134300"/>
              </a:xfrm>
            </p:grpSpPr>
            <p:sp>
              <p:nvSpPr>
                <p:cNvPr id="1077" name="Google Shape;1077;p82"/>
                <p:cNvSpPr/>
                <p:nvPr/>
              </p:nvSpPr>
              <p:spPr>
                <a:xfrm>
                  <a:off x="5093452" y="1794522"/>
                  <a:ext cx="1134300" cy="1134300"/>
                </a:xfrm>
                <a:prstGeom prst="ellipse">
                  <a:avLst/>
                </a:prstGeom>
                <a:noFill/>
                <a:ln cap="rnd" cmpd="sng" w="50800">
                  <a:solidFill>
                    <a:srgbClr val="BFBFBF"/>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282828"/>
                    </a:buClr>
                    <a:buSzPts val="2400"/>
                    <a:buFont typeface="Arial"/>
                    <a:buNone/>
                  </a:pPr>
                  <a:r>
                    <a:t/>
                  </a:r>
                  <a:endParaRPr b="0" i="0" sz="4000" u="none" cap="none" strike="noStrike">
                    <a:solidFill>
                      <a:srgbClr val="FFFFFF"/>
                    </a:solidFill>
                    <a:latin typeface="Proxima Nova"/>
                    <a:ea typeface="Proxima Nova"/>
                    <a:cs typeface="Proxima Nova"/>
                    <a:sym typeface="Proxima Nova"/>
                  </a:endParaRPr>
                </a:p>
              </p:txBody>
            </p:sp>
            <p:grpSp>
              <p:nvGrpSpPr>
                <p:cNvPr id="1078" name="Google Shape;1078;p82"/>
                <p:cNvGrpSpPr/>
                <p:nvPr/>
              </p:nvGrpSpPr>
              <p:grpSpPr>
                <a:xfrm>
                  <a:off x="5357462" y="2084328"/>
                  <a:ext cx="671856" cy="604084"/>
                  <a:chOff x="6388100" y="1744663"/>
                  <a:chExt cx="3100390" cy="2787652"/>
                </a:xfrm>
              </p:grpSpPr>
              <p:sp>
                <p:nvSpPr>
                  <p:cNvPr id="1079" name="Google Shape;1079;p82"/>
                  <p:cNvSpPr/>
                  <p:nvPr/>
                </p:nvSpPr>
                <p:spPr>
                  <a:xfrm>
                    <a:off x="6388100" y="1744663"/>
                    <a:ext cx="2874961" cy="2249484"/>
                  </a:xfrm>
                  <a:custGeom>
                    <a:rect b="b" l="l" r="r" t="t"/>
                    <a:pathLst>
                      <a:path extrusionOk="0" h="6250" w="7988">
                        <a:moveTo>
                          <a:pt x="7987" y="2085"/>
                        </a:moveTo>
                        <a:lnTo>
                          <a:pt x="7987" y="551"/>
                        </a:lnTo>
                        <a:cubicBezTo>
                          <a:pt x="7987" y="246"/>
                          <a:pt x="7754" y="0"/>
                          <a:pt x="7466" y="0"/>
                        </a:cubicBezTo>
                        <a:lnTo>
                          <a:pt x="521" y="0"/>
                        </a:lnTo>
                        <a:cubicBezTo>
                          <a:pt x="233" y="0"/>
                          <a:pt x="0" y="246"/>
                          <a:pt x="0" y="551"/>
                        </a:cubicBezTo>
                        <a:lnTo>
                          <a:pt x="0" y="5697"/>
                        </a:lnTo>
                        <a:cubicBezTo>
                          <a:pt x="0" y="6002"/>
                          <a:pt x="233" y="6249"/>
                          <a:pt x="521" y="6249"/>
                        </a:cubicBezTo>
                        <a:lnTo>
                          <a:pt x="4302" y="6249"/>
                        </a:lnTo>
                      </a:path>
                    </a:pathLst>
                  </a:custGeom>
                  <a:noFill/>
                  <a:ln cap="rnd" cmpd="sng" w="25400">
                    <a:solidFill>
                      <a:srgbClr val="333333"/>
                    </a:solidFill>
                    <a:prstDash val="solid"/>
                    <a:round/>
                    <a:headEnd len="sm" w="sm" type="none"/>
                    <a:tailEnd len="sm" w="sm" type="none"/>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282828"/>
                      </a:buClr>
                      <a:buSzPts val="2400"/>
                      <a:buFont typeface="Arial"/>
                      <a:buNone/>
                    </a:pPr>
                    <a:r>
                      <a:t/>
                    </a:r>
                    <a:endParaRPr b="0" i="0" sz="4000" u="none" cap="none" strike="noStrike">
                      <a:solidFill>
                        <a:srgbClr val="333333"/>
                      </a:solidFill>
                      <a:latin typeface="Proxima Nova"/>
                      <a:ea typeface="Proxima Nova"/>
                      <a:cs typeface="Proxima Nova"/>
                      <a:sym typeface="Proxima Nova"/>
                    </a:endParaRPr>
                  </a:p>
                </p:txBody>
              </p:sp>
              <p:cxnSp>
                <p:nvCxnSpPr>
                  <p:cNvPr id="1080" name="Google Shape;1080;p82"/>
                  <p:cNvCxnSpPr/>
                  <p:nvPr/>
                </p:nvCxnSpPr>
                <p:spPr>
                  <a:xfrm>
                    <a:off x="6951663" y="4243388"/>
                    <a:ext cx="1124100" cy="1500"/>
                  </a:xfrm>
                  <a:prstGeom prst="straightConnector1">
                    <a:avLst/>
                  </a:prstGeom>
                  <a:noFill/>
                  <a:ln cap="rnd" cmpd="sng" w="25400">
                    <a:solidFill>
                      <a:srgbClr val="333333"/>
                    </a:solidFill>
                    <a:prstDash val="solid"/>
                    <a:round/>
                    <a:headEnd len="sm" w="sm" type="none"/>
                    <a:tailEnd len="sm" w="sm" type="none"/>
                  </a:ln>
                </p:spPr>
              </p:cxnSp>
              <p:cxnSp>
                <p:nvCxnSpPr>
                  <p:cNvPr id="1081" name="Google Shape;1081;p82"/>
                  <p:cNvCxnSpPr/>
                  <p:nvPr/>
                </p:nvCxnSpPr>
                <p:spPr>
                  <a:xfrm>
                    <a:off x="7826375" y="3994150"/>
                    <a:ext cx="1500" cy="249300"/>
                  </a:xfrm>
                  <a:prstGeom prst="straightConnector1">
                    <a:avLst/>
                  </a:prstGeom>
                  <a:noFill/>
                  <a:ln cap="rnd" cmpd="sng" w="25400">
                    <a:solidFill>
                      <a:srgbClr val="333333"/>
                    </a:solidFill>
                    <a:prstDash val="solid"/>
                    <a:round/>
                    <a:headEnd len="sm" w="sm" type="none"/>
                    <a:tailEnd len="sm" w="sm" type="none"/>
                  </a:ln>
                </p:spPr>
              </p:cxnSp>
              <p:sp>
                <p:nvSpPr>
                  <p:cNvPr id="1082" name="Google Shape;1082;p82"/>
                  <p:cNvSpPr/>
                  <p:nvPr/>
                </p:nvSpPr>
                <p:spPr>
                  <a:xfrm>
                    <a:off x="7753350" y="3671888"/>
                    <a:ext cx="146050" cy="146050"/>
                  </a:xfrm>
                  <a:custGeom>
                    <a:rect b="b" l="l" r="r" t="t"/>
                    <a:pathLst>
                      <a:path extrusionOk="0" h="404" w="404">
                        <a:moveTo>
                          <a:pt x="403" y="201"/>
                        </a:moveTo>
                        <a:cubicBezTo>
                          <a:pt x="403" y="313"/>
                          <a:pt x="313" y="403"/>
                          <a:pt x="201" y="403"/>
                        </a:cubicBezTo>
                        <a:cubicBezTo>
                          <a:pt x="90" y="403"/>
                          <a:pt x="0" y="313"/>
                          <a:pt x="0" y="201"/>
                        </a:cubicBezTo>
                        <a:cubicBezTo>
                          <a:pt x="0" y="89"/>
                          <a:pt x="90" y="0"/>
                          <a:pt x="201" y="0"/>
                        </a:cubicBezTo>
                        <a:cubicBezTo>
                          <a:pt x="313" y="0"/>
                          <a:pt x="403" y="89"/>
                          <a:pt x="403" y="201"/>
                        </a:cubicBezTo>
                      </a:path>
                    </a:pathLst>
                  </a:custGeom>
                  <a:solidFill>
                    <a:srgbClr val="333333"/>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282828"/>
                      </a:buClr>
                      <a:buSzPts val="2400"/>
                      <a:buFont typeface="Arial"/>
                      <a:buNone/>
                    </a:pPr>
                    <a:r>
                      <a:t/>
                    </a:r>
                    <a:endParaRPr b="0" i="0" sz="4000" u="none" cap="none" strike="noStrike">
                      <a:solidFill>
                        <a:srgbClr val="333333"/>
                      </a:solidFill>
                      <a:latin typeface="Proxima Nova"/>
                      <a:ea typeface="Proxima Nova"/>
                      <a:cs typeface="Proxima Nova"/>
                      <a:sym typeface="Proxima Nova"/>
                    </a:endParaRPr>
                  </a:p>
                </p:txBody>
              </p:sp>
              <p:cxnSp>
                <p:nvCxnSpPr>
                  <p:cNvPr id="1083" name="Google Shape;1083;p82"/>
                  <p:cNvCxnSpPr/>
                  <p:nvPr/>
                </p:nvCxnSpPr>
                <p:spPr>
                  <a:xfrm>
                    <a:off x="6389688" y="3494088"/>
                    <a:ext cx="1374900" cy="1500"/>
                  </a:xfrm>
                  <a:prstGeom prst="straightConnector1">
                    <a:avLst/>
                  </a:prstGeom>
                  <a:noFill/>
                  <a:ln cap="rnd" cmpd="sng" w="25400">
                    <a:solidFill>
                      <a:srgbClr val="333333"/>
                    </a:solidFill>
                    <a:prstDash val="solid"/>
                    <a:round/>
                    <a:headEnd len="sm" w="sm" type="none"/>
                    <a:tailEnd len="sm" w="sm" type="none"/>
                  </a:ln>
                </p:spPr>
              </p:cxnSp>
              <p:sp>
                <p:nvSpPr>
                  <p:cNvPr id="1084" name="Google Shape;1084;p82"/>
                  <p:cNvSpPr/>
                  <p:nvPr/>
                </p:nvSpPr>
                <p:spPr>
                  <a:xfrm>
                    <a:off x="7138988" y="2681288"/>
                    <a:ext cx="376236" cy="376236"/>
                  </a:xfrm>
                  <a:custGeom>
                    <a:rect b="b" l="l" r="r" t="t"/>
                    <a:pathLst>
                      <a:path extrusionOk="0" h="1043" w="1043">
                        <a:moveTo>
                          <a:pt x="1042" y="521"/>
                        </a:moveTo>
                        <a:cubicBezTo>
                          <a:pt x="1042" y="233"/>
                          <a:pt x="809" y="0"/>
                          <a:pt x="521" y="0"/>
                        </a:cubicBezTo>
                        <a:cubicBezTo>
                          <a:pt x="233" y="0"/>
                          <a:pt x="0" y="233"/>
                          <a:pt x="0" y="521"/>
                        </a:cubicBezTo>
                        <a:cubicBezTo>
                          <a:pt x="0" y="809"/>
                          <a:pt x="233" y="1042"/>
                          <a:pt x="521" y="1042"/>
                        </a:cubicBezTo>
                        <a:cubicBezTo>
                          <a:pt x="809" y="1042"/>
                          <a:pt x="1042" y="809"/>
                          <a:pt x="1042" y="521"/>
                        </a:cubicBezTo>
                      </a:path>
                    </a:pathLst>
                  </a:custGeom>
                  <a:noFill/>
                  <a:ln cap="rnd" cmpd="sng" w="25400">
                    <a:solidFill>
                      <a:srgbClr val="333333"/>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282828"/>
                      </a:buClr>
                      <a:buSzPts val="2400"/>
                      <a:buFont typeface="Arial"/>
                      <a:buNone/>
                    </a:pPr>
                    <a:r>
                      <a:t/>
                    </a:r>
                    <a:endParaRPr b="0" i="0" sz="4000" u="none" cap="none" strike="noStrike">
                      <a:solidFill>
                        <a:srgbClr val="333333"/>
                      </a:solidFill>
                      <a:latin typeface="Proxima Nova"/>
                      <a:ea typeface="Proxima Nova"/>
                      <a:cs typeface="Proxima Nova"/>
                      <a:sym typeface="Proxima Nova"/>
                    </a:endParaRPr>
                  </a:p>
                </p:txBody>
              </p:sp>
              <p:sp>
                <p:nvSpPr>
                  <p:cNvPr id="1085" name="Google Shape;1085;p82"/>
                  <p:cNvSpPr/>
                  <p:nvPr/>
                </p:nvSpPr>
                <p:spPr>
                  <a:xfrm>
                    <a:off x="8139113" y="2057400"/>
                    <a:ext cx="376236" cy="376239"/>
                  </a:xfrm>
                  <a:custGeom>
                    <a:rect b="b" l="l" r="r" t="t"/>
                    <a:pathLst>
                      <a:path extrusionOk="0" h="1043" w="1043">
                        <a:moveTo>
                          <a:pt x="1042" y="521"/>
                        </a:moveTo>
                        <a:cubicBezTo>
                          <a:pt x="1042" y="233"/>
                          <a:pt x="809" y="0"/>
                          <a:pt x="521" y="0"/>
                        </a:cubicBezTo>
                        <a:cubicBezTo>
                          <a:pt x="233" y="0"/>
                          <a:pt x="0" y="233"/>
                          <a:pt x="0" y="521"/>
                        </a:cubicBezTo>
                        <a:cubicBezTo>
                          <a:pt x="0" y="809"/>
                          <a:pt x="233" y="1042"/>
                          <a:pt x="521" y="1042"/>
                        </a:cubicBezTo>
                        <a:cubicBezTo>
                          <a:pt x="809" y="1042"/>
                          <a:pt x="1042" y="809"/>
                          <a:pt x="1042" y="521"/>
                        </a:cubicBezTo>
                      </a:path>
                    </a:pathLst>
                  </a:custGeom>
                  <a:noFill/>
                  <a:ln cap="rnd" cmpd="sng" w="25400">
                    <a:solidFill>
                      <a:srgbClr val="333333"/>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282828"/>
                      </a:buClr>
                      <a:buSzPts val="2400"/>
                      <a:buFont typeface="Arial"/>
                      <a:buNone/>
                    </a:pPr>
                    <a:r>
                      <a:t/>
                    </a:r>
                    <a:endParaRPr b="0" i="0" sz="4000" u="none" cap="none" strike="noStrike">
                      <a:solidFill>
                        <a:srgbClr val="333333"/>
                      </a:solidFill>
                      <a:latin typeface="Proxima Nova"/>
                      <a:ea typeface="Proxima Nova"/>
                      <a:cs typeface="Proxima Nova"/>
                      <a:sym typeface="Proxima Nova"/>
                    </a:endParaRPr>
                  </a:p>
                </p:txBody>
              </p:sp>
              <p:cxnSp>
                <p:nvCxnSpPr>
                  <p:cNvPr id="1086" name="Google Shape;1086;p82"/>
                  <p:cNvCxnSpPr/>
                  <p:nvPr/>
                </p:nvCxnSpPr>
                <p:spPr>
                  <a:xfrm>
                    <a:off x="6888163" y="2870200"/>
                    <a:ext cx="250800" cy="1500"/>
                  </a:xfrm>
                  <a:prstGeom prst="straightConnector1">
                    <a:avLst/>
                  </a:prstGeom>
                  <a:noFill/>
                  <a:ln cap="rnd" cmpd="sng" w="25400">
                    <a:solidFill>
                      <a:srgbClr val="333333"/>
                    </a:solidFill>
                    <a:prstDash val="solid"/>
                    <a:round/>
                    <a:headEnd len="sm" w="sm" type="none"/>
                    <a:tailEnd len="sm" w="sm" type="none"/>
                  </a:ln>
                </p:spPr>
              </p:cxnSp>
              <p:cxnSp>
                <p:nvCxnSpPr>
                  <p:cNvPr id="1087" name="Google Shape;1087;p82"/>
                  <p:cNvCxnSpPr/>
                  <p:nvPr/>
                </p:nvCxnSpPr>
                <p:spPr>
                  <a:xfrm>
                    <a:off x="7513638" y="2870200"/>
                    <a:ext cx="227100" cy="1500"/>
                  </a:xfrm>
                  <a:prstGeom prst="straightConnector1">
                    <a:avLst/>
                  </a:prstGeom>
                  <a:noFill/>
                  <a:ln cap="rnd" cmpd="sng" w="25400">
                    <a:solidFill>
                      <a:srgbClr val="333333"/>
                    </a:solidFill>
                    <a:prstDash val="solid"/>
                    <a:round/>
                    <a:headEnd len="sm" w="sm" type="none"/>
                    <a:tailEnd len="sm" w="sm" type="none"/>
                  </a:ln>
                </p:spPr>
              </p:cxnSp>
              <p:cxnSp>
                <p:nvCxnSpPr>
                  <p:cNvPr id="1088" name="Google Shape;1088;p82"/>
                  <p:cNvCxnSpPr/>
                  <p:nvPr/>
                </p:nvCxnSpPr>
                <p:spPr>
                  <a:xfrm flipH="1">
                    <a:off x="6886700" y="2244725"/>
                    <a:ext cx="1254000" cy="1500"/>
                  </a:xfrm>
                  <a:prstGeom prst="straightConnector1">
                    <a:avLst/>
                  </a:prstGeom>
                  <a:noFill/>
                  <a:ln cap="rnd" cmpd="sng" w="25400">
                    <a:solidFill>
                      <a:srgbClr val="333333"/>
                    </a:solidFill>
                    <a:prstDash val="solid"/>
                    <a:round/>
                    <a:headEnd len="sm" w="sm" type="none"/>
                    <a:tailEnd len="sm" w="sm" type="none"/>
                  </a:ln>
                </p:spPr>
              </p:cxnSp>
              <p:cxnSp>
                <p:nvCxnSpPr>
                  <p:cNvPr id="1089" name="Google Shape;1089;p82"/>
                  <p:cNvCxnSpPr/>
                  <p:nvPr/>
                </p:nvCxnSpPr>
                <p:spPr>
                  <a:xfrm>
                    <a:off x="8513763" y="2244725"/>
                    <a:ext cx="249300" cy="1500"/>
                  </a:xfrm>
                  <a:prstGeom prst="straightConnector1">
                    <a:avLst/>
                  </a:prstGeom>
                  <a:noFill/>
                  <a:ln cap="rnd" cmpd="sng" w="25400">
                    <a:solidFill>
                      <a:srgbClr val="333333"/>
                    </a:solidFill>
                    <a:prstDash val="solid"/>
                    <a:round/>
                    <a:headEnd len="sm" w="sm" type="none"/>
                    <a:tailEnd len="sm" w="sm" type="none"/>
                  </a:ln>
                </p:spPr>
              </p:cxnSp>
              <p:sp>
                <p:nvSpPr>
                  <p:cNvPr id="1090" name="Google Shape;1090;p82"/>
                  <p:cNvSpPr/>
                  <p:nvPr/>
                </p:nvSpPr>
                <p:spPr>
                  <a:xfrm>
                    <a:off x="8115300" y="2870200"/>
                    <a:ext cx="1373190" cy="1662115"/>
                  </a:xfrm>
                  <a:custGeom>
                    <a:rect b="b" l="l" r="r" t="t"/>
                    <a:pathLst>
                      <a:path extrusionOk="0" h="4615" w="3815">
                        <a:moveTo>
                          <a:pt x="1" y="0"/>
                        </a:moveTo>
                        <a:lnTo>
                          <a:pt x="3814" y="0"/>
                        </a:lnTo>
                        <a:lnTo>
                          <a:pt x="3814" y="1456"/>
                        </a:lnTo>
                        <a:cubicBezTo>
                          <a:pt x="3814" y="2781"/>
                          <a:pt x="3079" y="3997"/>
                          <a:pt x="1907" y="4614"/>
                        </a:cubicBezTo>
                        <a:cubicBezTo>
                          <a:pt x="734" y="3997"/>
                          <a:pt x="0" y="2781"/>
                          <a:pt x="0" y="1456"/>
                        </a:cubicBezTo>
                        <a:lnTo>
                          <a:pt x="0" y="0"/>
                        </a:lnTo>
                        <a:lnTo>
                          <a:pt x="1" y="0"/>
                        </a:lnTo>
                      </a:path>
                    </a:pathLst>
                  </a:custGeom>
                  <a:noFill/>
                  <a:ln cap="rnd" cmpd="sng" w="25400">
                    <a:solidFill>
                      <a:srgbClr val="333333"/>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282828"/>
                      </a:buClr>
                      <a:buSzPts val="2400"/>
                      <a:buFont typeface="Arial"/>
                      <a:buNone/>
                    </a:pPr>
                    <a:r>
                      <a:t/>
                    </a:r>
                    <a:endParaRPr b="0" i="0" sz="4000" u="none" cap="none" strike="noStrike">
                      <a:solidFill>
                        <a:srgbClr val="333333"/>
                      </a:solidFill>
                      <a:latin typeface="Proxima Nova"/>
                      <a:ea typeface="Proxima Nova"/>
                      <a:cs typeface="Proxima Nova"/>
                      <a:sym typeface="Proxima Nova"/>
                    </a:endParaRPr>
                  </a:p>
                </p:txBody>
              </p:sp>
              <p:sp>
                <p:nvSpPr>
                  <p:cNvPr id="1091" name="Google Shape;1091;p82"/>
                  <p:cNvSpPr/>
                  <p:nvPr/>
                </p:nvSpPr>
                <p:spPr>
                  <a:xfrm>
                    <a:off x="8477250" y="3338513"/>
                    <a:ext cx="722314" cy="506413"/>
                  </a:xfrm>
                  <a:custGeom>
                    <a:rect b="b" l="l" r="r" t="t"/>
                    <a:pathLst>
                      <a:path extrusionOk="0" h="1406" w="2007">
                        <a:moveTo>
                          <a:pt x="2006" y="0"/>
                        </a:moveTo>
                        <a:lnTo>
                          <a:pt x="501" y="1405"/>
                        </a:lnTo>
                        <a:lnTo>
                          <a:pt x="0" y="904"/>
                        </a:lnTo>
                      </a:path>
                    </a:pathLst>
                  </a:custGeom>
                  <a:noFill/>
                  <a:ln cap="rnd" cmpd="sng" w="25400">
                    <a:solidFill>
                      <a:srgbClr val="333333"/>
                    </a:solidFill>
                    <a:prstDash val="solid"/>
                    <a:round/>
                    <a:headEnd len="sm" w="sm" type="none"/>
                    <a:tailEnd len="sm" w="sm" type="none"/>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282828"/>
                      </a:buClr>
                      <a:buSzPts val="2400"/>
                      <a:buFont typeface="Arial"/>
                      <a:buNone/>
                    </a:pPr>
                    <a:r>
                      <a:t/>
                    </a:r>
                    <a:endParaRPr b="0" i="0" sz="4000" u="none" cap="none" strike="noStrike">
                      <a:solidFill>
                        <a:srgbClr val="333333"/>
                      </a:solidFill>
                      <a:latin typeface="Proxima Nova"/>
                      <a:ea typeface="Proxima Nova"/>
                      <a:cs typeface="Proxima Nova"/>
                      <a:sym typeface="Proxima Nova"/>
                    </a:endParaRPr>
                  </a:p>
                </p:txBody>
              </p:sp>
            </p:grpSp>
          </p:grpSp>
        </p:grpSp>
        <p:sp>
          <p:nvSpPr>
            <p:cNvPr id="1092" name="Google Shape;1092;p82"/>
            <p:cNvSpPr/>
            <p:nvPr/>
          </p:nvSpPr>
          <p:spPr>
            <a:xfrm>
              <a:off x="1080320" y="4996189"/>
              <a:ext cx="3137700" cy="8616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999999"/>
                </a:buClr>
                <a:buSzPts val="1600"/>
                <a:buFont typeface="Arial"/>
                <a:buNone/>
              </a:pPr>
              <a:r>
                <a:rPr b="0" i="0" lang="en-US" sz="2800" u="none" cap="none" strike="noStrike">
                  <a:solidFill>
                    <a:srgbClr val="999999"/>
                  </a:solidFill>
                  <a:latin typeface="Proxima Nova"/>
                  <a:ea typeface="Proxima Nova"/>
                  <a:cs typeface="Proxima Nova"/>
                  <a:sym typeface="Proxima Nova"/>
                </a:rPr>
                <a:t>Define Umbrella policies to protect corporate users, guest wifi and BYOD</a:t>
              </a:r>
              <a:endParaRPr b="0" i="0" sz="2800" u="none" cap="none" strike="noStrike">
                <a:solidFill>
                  <a:srgbClr val="999999"/>
                </a:solidFill>
                <a:latin typeface="Proxima Nova"/>
                <a:ea typeface="Proxima Nova"/>
                <a:cs typeface="Proxima Nova"/>
                <a:sym typeface="Proxima Nova"/>
              </a:endParaRPr>
            </a:p>
          </p:txBody>
        </p:sp>
        <p:cxnSp>
          <p:nvCxnSpPr>
            <p:cNvPr id="1093" name="Google Shape;1093;p82"/>
            <p:cNvCxnSpPr/>
            <p:nvPr/>
          </p:nvCxnSpPr>
          <p:spPr>
            <a:xfrm flipH="1">
              <a:off x="7387013" y="2411745"/>
              <a:ext cx="1200" cy="2874000"/>
            </a:xfrm>
            <a:prstGeom prst="straightConnector1">
              <a:avLst/>
            </a:prstGeom>
            <a:noFill/>
            <a:ln cap="flat" cmpd="sng" w="25400">
              <a:solidFill>
                <a:srgbClr val="E0E0E0"/>
              </a:solidFill>
              <a:prstDash val="solid"/>
              <a:round/>
              <a:headEnd len="sm" w="sm" type="none"/>
              <a:tailEnd len="sm" w="sm" type="none"/>
            </a:ln>
          </p:spPr>
        </p:cxnSp>
        <p:grpSp>
          <p:nvGrpSpPr>
            <p:cNvPr id="1094" name="Google Shape;1094;p82"/>
            <p:cNvGrpSpPr/>
            <p:nvPr/>
          </p:nvGrpSpPr>
          <p:grpSpPr>
            <a:xfrm>
              <a:off x="7403410" y="2758234"/>
              <a:ext cx="2825129" cy="2180622"/>
              <a:chOff x="6748625" y="1794522"/>
              <a:chExt cx="2118900" cy="1703079"/>
            </a:xfrm>
          </p:grpSpPr>
          <p:sp>
            <p:nvSpPr>
              <p:cNvPr id="1095" name="Google Shape;1095;p82"/>
              <p:cNvSpPr/>
              <p:nvPr/>
            </p:nvSpPr>
            <p:spPr>
              <a:xfrm>
                <a:off x="6748625" y="3145101"/>
                <a:ext cx="2118900" cy="3525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49FD9"/>
                  </a:buClr>
                  <a:buSzPts val="2100"/>
                  <a:buFont typeface="Arial"/>
                  <a:buNone/>
                </a:pPr>
                <a:r>
                  <a:rPr b="0" i="0" lang="en-US" sz="3600" u="none" cap="none" strike="noStrike">
                    <a:solidFill>
                      <a:srgbClr val="049FD9"/>
                    </a:solidFill>
                    <a:latin typeface="Proxima Nova"/>
                    <a:ea typeface="Proxima Nova"/>
                    <a:cs typeface="Proxima Nova"/>
                    <a:sym typeface="Proxima Nova"/>
                  </a:rPr>
                  <a:t>Policy Flexibility</a:t>
                </a:r>
                <a:endParaRPr b="0" i="0" sz="3600" u="none" cap="none" strike="noStrike">
                  <a:solidFill>
                    <a:srgbClr val="049FD9"/>
                  </a:solidFill>
                  <a:latin typeface="Proxima Nova"/>
                  <a:ea typeface="Proxima Nova"/>
                  <a:cs typeface="Proxima Nova"/>
                  <a:sym typeface="Proxima Nova"/>
                </a:endParaRPr>
              </a:p>
            </p:txBody>
          </p:sp>
          <p:grpSp>
            <p:nvGrpSpPr>
              <p:cNvPr id="1096" name="Google Shape;1096;p82"/>
              <p:cNvGrpSpPr/>
              <p:nvPr/>
            </p:nvGrpSpPr>
            <p:grpSpPr>
              <a:xfrm>
                <a:off x="7270597" y="1794522"/>
                <a:ext cx="1134300" cy="1134300"/>
                <a:chOff x="7270597" y="1794522"/>
                <a:chExt cx="1134300" cy="1134300"/>
              </a:xfrm>
            </p:grpSpPr>
            <p:sp>
              <p:nvSpPr>
                <p:cNvPr id="1097" name="Google Shape;1097;p82"/>
                <p:cNvSpPr/>
                <p:nvPr/>
              </p:nvSpPr>
              <p:spPr>
                <a:xfrm>
                  <a:off x="7270597" y="1794522"/>
                  <a:ext cx="1134300" cy="1134300"/>
                </a:xfrm>
                <a:prstGeom prst="ellipse">
                  <a:avLst/>
                </a:prstGeom>
                <a:noFill/>
                <a:ln cap="rnd" cmpd="sng" w="50800">
                  <a:solidFill>
                    <a:srgbClr val="BFBFBF"/>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282828"/>
                    </a:buClr>
                    <a:buSzPts val="2400"/>
                    <a:buFont typeface="Arial"/>
                    <a:buNone/>
                  </a:pPr>
                  <a:r>
                    <a:t/>
                  </a:r>
                  <a:endParaRPr b="0" i="0" sz="4000" u="none" cap="none" strike="noStrike">
                    <a:solidFill>
                      <a:srgbClr val="FFFFFF"/>
                    </a:solidFill>
                    <a:latin typeface="Proxima Nova"/>
                    <a:ea typeface="Proxima Nova"/>
                    <a:cs typeface="Proxima Nova"/>
                    <a:sym typeface="Proxima Nova"/>
                  </a:endParaRPr>
                </a:p>
              </p:txBody>
            </p:sp>
            <p:grpSp>
              <p:nvGrpSpPr>
                <p:cNvPr id="1098" name="Google Shape;1098;p82"/>
                <p:cNvGrpSpPr/>
                <p:nvPr/>
              </p:nvGrpSpPr>
              <p:grpSpPr>
                <a:xfrm>
                  <a:off x="7530191" y="1965425"/>
                  <a:ext cx="608657" cy="699610"/>
                  <a:chOff x="3587750" y="1774825"/>
                  <a:chExt cx="2370143" cy="2725745"/>
                </a:xfrm>
              </p:grpSpPr>
              <p:cxnSp>
                <p:nvCxnSpPr>
                  <p:cNvPr id="1099" name="Google Shape;1099;p82"/>
                  <p:cNvCxnSpPr/>
                  <p:nvPr/>
                </p:nvCxnSpPr>
                <p:spPr>
                  <a:xfrm>
                    <a:off x="4654550" y="1774825"/>
                    <a:ext cx="236400" cy="1500"/>
                  </a:xfrm>
                  <a:prstGeom prst="straightConnector1">
                    <a:avLst/>
                  </a:prstGeom>
                  <a:noFill/>
                  <a:ln cap="rnd" cmpd="sng" w="25400">
                    <a:solidFill>
                      <a:srgbClr val="333333"/>
                    </a:solidFill>
                    <a:prstDash val="solid"/>
                    <a:round/>
                    <a:headEnd len="sm" w="sm" type="none"/>
                    <a:tailEnd len="sm" w="sm" type="none"/>
                  </a:ln>
                </p:spPr>
              </p:cxnSp>
              <p:cxnSp>
                <p:nvCxnSpPr>
                  <p:cNvPr id="1100" name="Google Shape;1100;p82"/>
                  <p:cNvCxnSpPr/>
                  <p:nvPr/>
                </p:nvCxnSpPr>
                <p:spPr>
                  <a:xfrm>
                    <a:off x="4773613" y="1774825"/>
                    <a:ext cx="1500" cy="355500"/>
                  </a:xfrm>
                  <a:prstGeom prst="straightConnector1">
                    <a:avLst/>
                  </a:prstGeom>
                  <a:noFill/>
                  <a:ln cap="rnd" cmpd="sng" w="25400">
                    <a:solidFill>
                      <a:srgbClr val="333333"/>
                    </a:solidFill>
                    <a:prstDash val="solid"/>
                    <a:round/>
                    <a:headEnd len="sm" w="sm" type="none"/>
                    <a:tailEnd len="sm" w="sm" type="none"/>
                  </a:ln>
                </p:spPr>
              </p:cxnSp>
              <p:cxnSp>
                <p:nvCxnSpPr>
                  <p:cNvPr id="1101" name="Google Shape;1101;p82"/>
                  <p:cNvCxnSpPr/>
                  <p:nvPr/>
                </p:nvCxnSpPr>
                <p:spPr>
                  <a:xfrm>
                    <a:off x="5721350" y="2130425"/>
                    <a:ext cx="177900" cy="177900"/>
                  </a:xfrm>
                  <a:prstGeom prst="straightConnector1">
                    <a:avLst/>
                  </a:prstGeom>
                  <a:noFill/>
                  <a:ln cap="rnd" cmpd="sng" w="25400">
                    <a:solidFill>
                      <a:srgbClr val="333333"/>
                    </a:solidFill>
                    <a:prstDash val="solid"/>
                    <a:round/>
                    <a:headEnd len="sm" w="sm" type="none"/>
                    <a:tailEnd len="sm" w="sm" type="none"/>
                  </a:ln>
                </p:spPr>
              </p:cxnSp>
              <p:cxnSp>
                <p:nvCxnSpPr>
                  <p:cNvPr id="1102" name="Google Shape;1102;p82"/>
                  <p:cNvCxnSpPr/>
                  <p:nvPr/>
                </p:nvCxnSpPr>
                <p:spPr>
                  <a:xfrm flipH="1">
                    <a:off x="5618087" y="2255376"/>
                    <a:ext cx="157200" cy="155100"/>
                  </a:xfrm>
                  <a:prstGeom prst="straightConnector1">
                    <a:avLst/>
                  </a:prstGeom>
                  <a:noFill/>
                  <a:ln cap="rnd" cmpd="sng" w="25400">
                    <a:solidFill>
                      <a:srgbClr val="333333"/>
                    </a:solidFill>
                    <a:prstDash val="solid"/>
                    <a:round/>
                    <a:headEnd len="sm" w="sm" type="none"/>
                    <a:tailEnd len="sm" w="sm" type="none"/>
                  </a:ln>
                </p:spPr>
              </p:cxnSp>
              <p:cxnSp>
                <p:nvCxnSpPr>
                  <p:cNvPr id="1103" name="Google Shape;1103;p82"/>
                  <p:cNvCxnSpPr/>
                  <p:nvPr/>
                </p:nvCxnSpPr>
                <p:spPr>
                  <a:xfrm>
                    <a:off x="3944938" y="3314700"/>
                    <a:ext cx="236400" cy="1500"/>
                  </a:xfrm>
                  <a:prstGeom prst="straightConnector1">
                    <a:avLst/>
                  </a:prstGeom>
                  <a:noFill/>
                  <a:ln cap="rnd" cmpd="sng" w="25400">
                    <a:solidFill>
                      <a:srgbClr val="333333"/>
                    </a:solidFill>
                    <a:prstDash val="solid"/>
                    <a:round/>
                    <a:headEnd len="sm" w="sm" type="none"/>
                    <a:tailEnd len="sm" w="sm" type="none"/>
                  </a:ln>
                </p:spPr>
              </p:cxnSp>
              <p:cxnSp>
                <p:nvCxnSpPr>
                  <p:cNvPr id="1104" name="Google Shape;1104;p82"/>
                  <p:cNvCxnSpPr/>
                  <p:nvPr/>
                </p:nvCxnSpPr>
                <p:spPr>
                  <a:xfrm>
                    <a:off x="4181475" y="2724150"/>
                    <a:ext cx="177900" cy="177900"/>
                  </a:xfrm>
                  <a:prstGeom prst="straightConnector1">
                    <a:avLst/>
                  </a:prstGeom>
                  <a:noFill/>
                  <a:ln cap="rnd" cmpd="sng" w="25400">
                    <a:solidFill>
                      <a:srgbClr val="333333"/>
                    </a:solidFill>
                    <a:prstDash val="solid"/>
                    <a:round/>
                    <a:headEnd len="sm" w="sm" type="none"/>
                    <a:tailEnd len="sm" w="sm" type="none"/>
                  </a:ln>
                </p:spPr>
              </p:cxnSp>
              <p:cxnSp>
                <p:nvCxnSpPr>
                  <p:cNvPr id="1105" name="Google Shape;1105;p82"/>
                  <p:cNvCxnSpPr/>
                  <p:nvPr/>
                </p:nvCxnSpPr>
                <p:spPr>
                  <a:xfrm flipH="1" rot="10800000">
                    <a:off x="4181475" y="3727525"/>
                    <a:ext cx="177900" cy="180900"/>
                  </a:xfrm>
                  <a:prstGeom prst="straightConnector1">
                    <a:avLst/>
                  </a:prstGeom>
                  <a:noFill/>
                  <a:ln cap="rnd" cmpd="sng" w="25400">
                    <a:solidFill>
                      <a:srgbClr val="333333"/>
                    </a:solidFill>
                    <a:prstDash val="solid"/>
                    <a:round/>
                    <a:headEnd len="sm" w="sm" type="none"/>
                    <a:tailEnd len="sm" w="sm" type="none"/>
                  </a:ln>
                </p:spPr>
              </p:cxnSp>
              <p:cxnSp>
                <p:nvCxnSpPr>
                  <p:cNvPr id="1106" name="Google Shape;1106;p82"/>
                  <p:cNvCxnSpPr/>
                  <p:nvPr/>
                </p:nvCxnSpPr>
                <p:spPr>
                  <a:xfrm flipH="1">
                    <a:off x="5364175" y="3314700"/>
                    <a:ext cx="239700" cy="1500"/>
                  </a:xfrm>
                  <a:prstGeom prst="straightConnector1">
                    <a:avLst/>
                  </a:prstGeom>
                  <a:noFill/>
                  <a:ln cap="rnd" cmpd="sng" w="25400">
                    <a:solidFill>
                      <a:srgbClr val="333333"/>
                    </a:solidFill>
                    <a:prstDash val="solid"/>
                    <a:round/>
                    <a:headEnd len="sm" w="sm" type="none"/>
                    <a:tailEnd len="sm" w="sm" type="none"/>
                  </a:ln>
                </p:spPr>
              </p:cxnSp>
              <p:cxnSp>
                <p:nvCxnSpPr>
                  <p:cNvPr id="1107" name="Google Shape;1107;p82"/>
                  <p:cNvCxnSpPr/>
                  <p:nvPr/>
                </p:nvCxnSpPr>
                <p:spPr>
                  <a:xfrm flipH="1" rot="10800000">
                    <a:off x="4773613" y="3906850"/>
                    <a:ext cx="1500" cy="239700"/>
                  </a:xfrm>
                  <a:prstGeom prst="straightConnector1">
                    <a:avLst/>
                  </a:prstGeom>
                  <a:noFill/>
                  <a:ln cap="rnd" cmpd="sng" w="25400">
                    <a:solidFill>
                      <a:srgbClr val="333333"/>
                    </a:solidFill>
                    <a:prstDash val="solid"/>
                    <a:round/>
                    <a:headEnd len="sm" w="sm" type="none"/>
                    <a:tailEnd len="sm" w="sm" type="none"/>
                  </a:ln>
                </p:spPr>
              </p:cxnSp>
              <p:cxnSp>
                <p:nvCxnSpPr>
                  <p:cNvPr id="1108" name="Google Shape;1108;p82"/>
                  <p:cNvCxnSpPr/>
                  <p:nvPr/>
                </p:nvCxnSpPr>
                <p:spPr>
                  <a:xfrm>
                    <a:off x="4773613" y="2486025"/>
                    <a:ext cx="1500" cy="236400"/>
                  </a:xfrm>
                  <a:prstGeom prst="straightConnector1">
                    <a:avLst/>
                  </a:prstGeom>
                  <a:noFill/>
                  <a:ln cap="rnd" cmpd="sng" w="25400">
                    <a:solidFill>
                      <a:srgbClr val="333333"/>
                    </a:solidFill>
                    <a:prstDash val="solid"/>
                    <a:round/>
                    <a:headEnd len="sm" w="sm" type="none"/>
                    <a:tailEnd len="sm" w="sm" type="none"/>
                  </a:ln>
                </p:spPr>
              </p:cxnSp>
              <p:cxnSp>
                <p:nvCxnSpPr>
                  <p:cNvPr id="1109" name="Google Shape;1109;p82"/>
                  <p:cNvCxnSpPr/>
                  <p:nvPr/>
                </p:nvCxnSpPr>
                <p:spPr>
                  <a:xfrm rot="10800000">
                    <a:off x="5186438" y="3727525"/>
                    <a:ext cx="180900" cy="180900"/>
                  </a:xfrm>
                  <a:prstGeom prst="straightConnector1">
                    <a:avLst/>
                  </a:prstGeom>
                  <a:noFill/>
                  <a:ln cap="rnd" cmpd="sng" w="25400">
                    <a:solidFill>
                      <a:srgbClr val="333333"/>
                    </a:solidFill>
                    <a:prstDash val="solid"/>
                    <a:round/>
                    <a:headEnd len="sm" w="sm" type="none"/>
                    <a:tailEnd len="sm" w="sm" type="none"/>
                  </a:ln>
                </p:spPr>
              </p:cxnSp>
              <p:cxnSp>
                <p:nvCxnSpPr>
                  <p:cNvPr id="1110" name="Google Shape;1110;p82"/>
                  <p:cNvCxnSpPr/>
                  <p:nvPr/>
                </p:nvCxnSpPr>
                <p:spPr>
                  <a:xfrm flipH="1">
                    <a:off x="5186438" y="2724150"/>
                    <a:ext cx="180900" cy="177900"/>
                  </a:xfrm>
                  <a:prstGeom prst="straightConnector1">
                    <a:avLst/>
                  </a:prstGeom>
                  <a:noFill/>
                  <a:ln cap="rnd" cmpd="sng" w="25400">
                    <a:solidFill>
                      <a:srgbClr val="333333"/>
                    </a:solidFill>
                    <a:prstDash val="solid"/>
                    <a:round/>
                    <a:headEnd len="sm" w="sm" type="none"/>
                    <a:tailEnd len="sm" w="sm" type="none"/>
                  </a:ln>
                </p:spPr>
              </p:cxnSp>
              <p:sp>
                <p:nvSpPr>
                  <p:cNvPr id="1111" name="Google Shape;1111;p82"/>
                  <p:cNvSpPr/>
                  <p:nvPr/>
                </p:nvSpPr>
                <p:spPr>
                  <a:xfrm>
                    <a:off x="3587750" y="2130427"/>
                    <a:ext cx="2370143" cy="2370143"/>
                  </a:xfrm>
                  <a:custGeom>
                    <a:rect b="b" l="l" r="r" t="t"/>
                    <a:pathLst>
                      <a:path extrusionOk="0" h="6583" w="6583">
                        <a:moveTo>
                          <a:pt x="6582" y="3291"/>
                        </a:moveTo>
                        <a:cubicBezTo>
                          <a:pt x="6582" y="5107"/>
                          <a:pt x="5110" y="6582"/>
                          <a:pt x="3292" y="6582"/>
                        </a:cubicBezTo>
                        <a:cubicBezTo>
                          <a:pt x="1473" y="6582"/>
                          <a:pt x="0" y="5110"/>
                          <a:pt x="0" y="3291"/>
                        </a:cubicBezTo>
                        <a:cubicBezTo>
                          <a:pt x="0" y="1473"/>
                          <a:pt x="1473" y="0"/>
                          <a:pt x="3292" y="0"/>
                        </a:cubicBezTo>
                        <a:cubicBezTo>
                          <a:pt x="5110" y="2"/>
                          <a:pt x="6582" y="1475"/>
                          <a:pt x="6582" y="3291"/>
                        </a:cubicBezTo>
                      </a:path>
                    </a:pathLst>
                  </a:custGeom>
                  <a:noFill/>
                  <a:ln cap="rnd" cmpd="sng" w="25400">
                    <a:solidFill>
                      <a:srgbClr val="333333"/>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282828"/>
                      </a:buClr>
                      <a:buSzPts val="2400"/>
                      <a:buFont typeface="Arial"/>
                      <a:buNone/>
                    </a:pPr>
                    <a:r>
                      <a:t/>
                    </a:r>
                    <a:endParaRPr b="0" i="0" sz="4000" u="none" cap="none" strike="noStrike">
                      <a:solidFill>
                        <a:srgbClr val="333333"/>
                      </a:solidFill>
                      <a:latin typeface="Proxima Nova"/>
                      <a:ea typeface="Proxima Nova"/>
                      <a:cs typeface="Proxima Nova"/>
                      <a:sym typeface="Proxima Nova"/>
                    </a:endParaRPr>
                  </a:p>
                </p:txBody>
              </p:sp>
            </p:grpSp>
          </p:grpSp>
        </p:grpSp>
        <p:sp>
          <p:nvSpPr>
            <p:cNvPr id="1112" name="Google Shape;1112;p82"/>
            <p:cNvSpPr/>
            <p:nvPr/>
          </p:nvSpPr>
          <p:spPr>
            <a:xfrm>
              <a:off x="7397777" y="4961620"/>
              <a:ext cx="2830800" cy="11079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999999"/>
                </a:buClr>
                <a:buSzPts val="1600"/>
                <a:buFont typeface="Arial"/>
                <a:buNone/>
              </a:pPr>
              <a:r>
                <a:rPr b="0" i="0" lang="en-US" sz="2800" u="none" cap="none" strike="noStrike">
                  <a:solidFill>
                    <a:srgbClr val="999999"/>
                  </a:solidFill>
                  <a:latin typeface="Proxima Nova"/>
                  <a:ea typeface="Proxima Nova"/>
                  <a:cs typeface="Proxima Nova"/>
                  <a:sym typeface="Proxima Nova"/>
                </a:rPr>
                <a:t>Assign Umbrella policies to Meraki wireless networks, per-SSID or Meraki Group Policy</a:t>
              </a:r>
              <a:endParaRPr b="0" i="0" sz="2800" u="none" cap="none" strike="noStrike">
                <a:solidFill>
                  <a:srgbClr val="999999"/>
                </a:solidFill>
                <a:latin typeface="Proxima Nova"/>
                <a:ea typeface="Proxima Nova"/>
                <a:cs typeface="Proxima Nova"/>
                <a:sym typeface="Proxima Nova"/>
              </a:endParaRPr>
            </a:p>
          </p:txBody>
        </p:sp>
        <p:pic>
          <p:nvPicPr>
            <p:cNvPr id="1113" name="Google Shape;1113;p82"/>
            <p:cNvPicPr preferRelativeResize="0"/>
            <p:nvPr/>
          </p:nvPicPr>
          <p:blipFill rotWithShape="1">
            <a:blip r:embed="rId3">
              <a:alphaModFix/>
            </a:blip>
            <a:srcRect b="0" l="0" r="0" t="0"/>
            <a:stretch/>
          </p:blipFill>
          <p:spPr>
            <a:xfrm>
              <a:off x="5252079" y="3081827"/>
              <a:ext cx="1100667" cy="778933"/>
            </a:xfrm>
            <a:prstGeom prst="rect">
              <a:avLst/>
            </a:prstGeom>
            <a:noFill/>
            <a:ln cap="flat" cmpd="sng" w="12700">
              <a:solidFill>
                <a:schemeClr val="dk1"/>
              </a:solidFill>
              <a:prstDash val="solid"/>
              <a:round/>
              <a:headEnd len="sm" w="sm" type="none"/>
              <a:tailEnd len="sm" w="sm" type="none"/>
            </a:ln>
          </p:spPr>
        </p:pic>
      </p:grpSp>
      <p:sp>
        <p:nvSpPr>
          <p:cNvPr id="1114" name="Google Shape;1114;p82"/>
          <p:cNvSpPr txBox="1"/>
          <p:nvPr/>
        </p:nvSpPr>
        <p:spPr>
          <a:xfrm>
            <a:off x="754219" y="1807880"/>
            <a:ext cx="15138672" cy="32089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F8BAE"/>
              </a:buClr>
              <a:buSzPts val="3240"/>
              <a:buFont typeface="Arial"/>
              <a:buNone/>
            </a:pPr>
            <a:r>
              <a:rPr lang="en-US" sz="3600">
                <a:solidFill>
                  <a:srgbClr val="7F7F7F"/>
                </a:solidFill>
                <a:latin typeface="Proxima Nova"/>
                <a:ea typeface="Proxima Nova"/>
                <a:cs typeface="Proxima Nova"/>
                <a:sym typeface="Proxima Nova"/>
              </a:rPr>
              <a:t>New in MR26.x</a:t>
            </a:r>
            <a:endParaRPr sz="3600">
              <a:solidFill>
                <a:srgbClr val="7F7F7F"/>
              </a:solidFill>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Google Shape;387;p56"/>
          <p:cNvSpPr/>
          <p:nvPr/>
        </p:nvSpPr>
        <p:spPr>
          <a:xfrm>
            <a:off x="5195200" y="4179147"/>
            <a:ext cx="13993500" cy="3301500"/>
          </a:xfrm>
          <a:prstGeom prst="rect">
            <a:avLst/>
          </a:prstGeom>
          <a:noFill/>
          <a:ln>
            <a:noFill/>
          </a:ln>
        </p:spPr>
        <p:txBody>
          <a:bodyPr anchorCtr="0" anchor="t" bIns="91400" lIns="182875" spcFirstLastPara="1" rIns="182875" wrap="square" tIns="91400">
            <a:noAutofit/>
          </a:bodyPr>
          <a:lstStyle/>
          <a:p>
            <a:pPr indent="0" lvl="0" marL="0" marR="0" rtl="0" algn="ctr">
              <a:lnSpc>
                <a:spcPct val="115000"/>
              </a:lnSpc>
              <a:spcBef>
                <a:spcPts val="0"/>
              </a:spcBef>
              <a:spcAft>
                <a:spcPts val="0"/>
              </a:spcAft>
              <a:buClr>
                <a:srgbClr val="000000"/>
              </a:buClr>
              <a:buSzPts val="2900"/>
              <a:buFont typeface="Arial"/>
              <a:buNone/>
            </a:pPr>
            <a:r>
              <a:rPr b="1" i="0" lang="en-US" sz="4100" u="none" cap="none" strike="noStrike">
                <a:solidFill>
                  <a:srgbClr val="FFFFFF"/>
                </a:solidFill>
                <a:latin typeface="Georgia"/>
                <a:ea typeface="Georgia"/>
                <a:cs typeface="Georgia"/>
                <a:sym typeface="Georgia"/>
              </a:rPr>
              <a:t>mer·a·ki </a:t>
            </a:r>
            <a:r>
              <a:rPr b="1" i="1" lang="en-US" sz="4100" u="none" cap="none" strike="noStrike">
                <a:solidFill>
                  <a:srgbClr val="FFFFFF"/>
                </a:solidFill>
                <a:latin typeface="Georgia"/>
                <a:ea typeface="Georgia"/>
                <a:cs typeface="Georgia"/>
                <a:sym typeface="Georgia"/>
              </a:rPr>
              <a:t>noun </a:t>
            </a:r>
            <a:r>
              <a:rPr b="1" i="0" lang="en-US" sz="4100" u="none" cap="none" strike="noStrike">
                <a:solidFill>
                  <a:srgbClr val="FFFFFF"/>
                </a:solidFill>
                <a:latin typeface="Georgia"/>
                <a:ea typeface="Georgia"/>
                <a:cs typeface="Georgia"/>
                <a:sym typeface="Georgia"/>
              </a:rPr>
              <a:t>[Greek]</a:t>
            </a:r>
            <a:endParaRPr b="1" i="0" sz="4100" u="none" cap="none" strike="noStrike">
              <a:solidFill>
                <a:srgbClr val="FFFFFF"/>
              </a:solidFill>
              <a:latin typeface="Georgia"/>
              <a:ea typeface="Georgia"/>
              <a:cs typeface="Georgia"/>
              <a:sym typeface="Georgia"/>
            </a:endParaRPr>
          </a:p>
          <a:p>
            <a:pPr indent="0" lvl="0" marL="0" marR="0" rtl="0" algn="ctr">
              <a:lnSpc>
                <a:spcPct val="115000"/>
              </a:lnSpc>
              <a:spcBef>
                <a:spcPts val="2900"/>
              </a:spcBef>
              <a:spcAft>
                <a:spcPts val="0"/>
              </a:spcAft>
              <a:buClr>
                <a:srgbClr val="000000"/>
              </a:buClr>
              <a:buSzPts val="2900"/>
              <a:buFont typeface="Arial"/>
              <a:buNone/>
            </a:pPr>
            <a:r>
              <a:rPr b="0" i="0" lang="en-US" sz="4100" u="none" cap="none" strike="noStrike">
                <a:solidFill>
                  <a:srgbClr val="FFFFFF"/>
                </a:solidFill>
                <a:latin typeface="Georgia"/>
                <a:ea typeface="Georgia"/>
                <a:cs typeface="Georgia"/>
                <a:sym typeface="Georgia"/>
              </a:rPr>
              <a:t>The soul, creativity or love put into something; the essence of yourself that is put into your work.</a:t>
            </a:r>
            <a:endParaRPr b="0" i="0" sz="4100" u="none" cap="none" strike="noStrike">
              <a:solidFill>
                <a:srgbClr val="FFFFFF"/>
              </a:solidFill>
              <a:latin typeface="Georgia"/>
              <a:ea typeface="Georgia"/>
              <a:cs typeface="Georgia"/>
              <a:sym typeface="Georgia"/>
            </a:endParaRPr>
          </a:p>
          <a:p>
            <a:pPr indent="0" lvl="0" marL="0" marR="0" rtl="0" algn="ctr">
              <a:lnSpc>
                <a:spcPct val="120000"/>
              </a:lnSpc>
              <a:spcBef>
                <a:spcPts val="0"/>
              </a:spcBef>
              <a:spcAft>
                <a:spcPts val="0"/>
              </a:spcAft>
              <a:buClr>
                <a:srgbClr val="000000"/>
              </a:buClr>
              <a:buSzPts val="1300"/>
              <a:buFont typeface="Arial"/>
              <a:buNone/>
            </a:pPr>
            <a:r>
              <a:t/>
            </a:r>
            <a:endParaRPr b="0" i="0" sz="1300" u="none" cap="none" strike="noStrike">
              <a:solidFill>
                <a:srgbClr val="FFFFFF"/>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9" name="Shape 1119"/>
        <p:cNvGrpSpPr/>
        <p:nvPr/>
      </p:nvGrpSpPr>
      <p:grpSpPr>
        <a:xfrm>
          <a:off x="0" y="0"/>
          <a:ext cx="0" cy="0"/>
          <a:chOff x="0" y="0"/>
          <a:chExt cx="0" cy="0"/>
        </a:xfrm>
      </p:grpSpPr>
      <p:sp>
        <p:nvSpPr>
          <p:cNvPr id="1120" name="Google Shape;1120;p83"/>
          <p:cNvSpPr txBox="1"/>
          <p:nvPr>
            <p:ph type="title"/>
          </p:nvPr>
        </p:nvSpPr>
        <p:spPr>
          <a:xfrm>
            <a:off x="5452533" y="5764711"/>
            <a:ext cx="15968134" cy="97927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8000"/>
              <a:buFont typeface="Proxima Nova"/>
              <a:buNone/>
            </a:pPr>
            <a:r>
              <a:rPr lang="en-US" sz="8000"/>
              <a:t>Meraki MV – Meraki Vision</a:t>
            </a:r>
            <a:endParaRPr sz="80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5" name="Shape 1125"/>
        <p:cNvGrpSpPr/>
        <p:nvPr/>
      </p:nvGrpSpPr>
      <p:grpSpPr>
        <a:xfrm>
          <a:off x="0" y="0"/>
          <a:ext cx="0" cy="0"/>
          <a:chOff x="0" y="0"/>
          <a:chExt cx="0" cy="0"/>
        </a:xfrm>
      </p:grpSpPr>
      <p:sp>
        <p:nvSpPr>
          <p:cNvPr id="1126" name="Google Shape;1126;p84"/>
          <p:cNvSpPr txBox="1"/>
          <p:nvPr>
            <p:ph type="title"/>
          </p:nvPr>
        </p:nvSpPr>
        <p:spPr>
          <a:xfrm>
            <a:off x="962719" y="929034"/>
            <a:ext cx="21031199" cy="97927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6600"/>
              <a:buFont typeface="Proxima Nova"/>
              <a:buNone/>
            </a:pPr>
            <a:r>
              <a:rPr lang="en-US">
                <a:latin typeface="Proxima Nova"/>
                <a:ea typeface="Proxima Nova"/>
                <a:cs typeface="Proxima Nova"/>
                <a:sym typeface="Proxima Nova"/>
              </a:rPr>
              <a:t>Meraki MV Security Cameras</a:t>
            </a:r>
            <a:endParaRPr>
              <a:latin typeface="Proxima Nova"/>
              <a:ea typeface="Proxima Nova"/>
              <a:cs typeface="Proxima Nova"/>
              <a:sym typeface="Proxima Nova"/>
            </a:endParaRPr>
          </a:p>
        </p:txBody>
      </p:sp>
      <p:sp>
        <p:nvSpPr>
          <p:cNvPr id="1127" name="Google Shape;1127;p84"/>
          <p:cNvSpPr txBox="1"/>
          <p:nvPr>
            <p:ph idx="2" type="body"/>
          </p:nvPr>
        </p:nvSpPr>
        <p:spPr>
          <a:xfrm>
            <a:off x="962719" y="2039280"/>
            <a:ext cx="21030506" cy="106348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5000"/>
              <a:buFont typeface="Proxima Nova"/>
              <a:buNone/>
            </a:pPr>
            <a:r>
              <a:rPr i="1" lang="en-US">
                <a:latin typeface="Proxima Nova"/>
                <a:ea typeface="Proxima Nova"/>
                <a:cs typeface="Proxima Nova"/>
                <a:sym typeface="Proxima Nova"/>
              </a:rPr>
              <a:t>Security cameras that do more than just security</a:t>
            </a:r>
            <a:endParaRPr i="1">
              <a:latin typeface="Proxima Nova"/>
              <a:ea typeface="Proxima Nova"/>
              <a:cs typeface="Proxima Nova"/>
              <a:sym typeface="Proxima Nova"/>
            </a:endParaRPr>
          </a:p>
        </p:txBody>
      </p:sp>
      <p:sp>
        <p:nvSpPr>
          <p:cNvPr id="1128" name="Google Shape;1128;p84"/>
          <p:cNvSpPr/>
          <p:nvPr/>
        </p:nvSpPr>
        <p:spPr>
          <a:xfrm>
            <a:off x="11170024" y="3459588"/>
            <a:ext cx="12840607" cy="942822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4000">
                <a:solidFill>
                  <a:srgbClr val="7B7B7B"/>
                </a:solidFill>
                <a:latin typeface="Proxima Nova"/>
                <a:ea typeface="Proxima Nova"/>
                <a:cs typeface="Proxima Nova"/>
                <a:sym typeface="Proxima Nova"/>
              </a:rPr>
              <a:t>The only security camera from a cloud leader</a:t>
            </a:r>
            <a:endParaRPr/>
          </a:p>
          <a:p>
            <a:pPr indent="0" lvl="0" marL="0" marR="0" rtl="0" algn="l">
              <a:spcBef>
                <a:spcPts val="4000"/>
              </a:spcBef>
              <a:spcAft>
                <a:spcPts val="0"/>
              </a:spcAft>
              <a:buNone/>
            </a:pPr>
            <a:r>
              <a:rPr lang="en-US" sz="4000">
                <a:solidFill>
                  <a:srgbClr val="7B7B7B"/>
                </a:solidFill>
                <a:latin typeface="Proxima Nova"/>
                <a:ea typeface="Proxima Nova"/>
                <a:cs typeface="Proxima Nova"/>
                <a:sym typeface="Proxima Nova"/>
              </a:rPr>
              <a:t>Fully managed via the Meraki dashboard – No NVR, no software, no video management system, no browser plug-ins.  Just the camera and a license.</a:t>
            </a:r>
            <a:endParaRPr/>
          </a:p>
          <a:p>
            <a:pPr indent="0" lvl="0" marL="0" marR="0" rtl="0" algn="l">
              <a:spcBef>
                <a:spcPts val="4000"/>
              </a:spcBef>
              <a:spcAft>
                <a:spcPts val="0"/>
              </a:spcAft>
              <a:buNone/>
            </a:pPr>
            <a:r>
              <a:rPr lang="en-US" sz="4000">
                <a:solidFill>
                  <a:srgbClr val="7B7B7B"/>
                </a:solidFill>
                <a:latin typeface="Proxima Nova"/>
                <a:ea typeface="Proxima Nova"/>
                <a:cs typeface="Proxima Nova"/>
                <a:sym typeface="Proxima Nova"/>
              </a:rPr>
              <a:t>Up to 256GB high-endurance solid state local storage: On-board mini-DVR on each camera.</a:t>
            </a:r>
            <a:endParaRPr/>
          </a:p>
          <a:p>
            <a:pPr indent="0" lvl="0" marL="0" marR="0" rtl="0" algn="l">
              <a:spcBef>
                <a:spcPts val="4000"/>
              </a:spcBef>
              <a:spcAft>
                <a:spcPts val="0"/>
              </a:spcAft>
              <a:buNone/>
            </a:pPr>
            <a:r>
              <a:rPr lang="en-US" sz="4000">
                <a:solidFill>
                  <a:srgbClr val="7B7B7B"/>
                </a:solidFill>
                <a:latin typeface="Proxima Nova"/>
                <a:ea typeface="Proxima Nova"/>
                <a:cs typeface="Proxima Nova"/>
                <a:sym typeface="Proxima Nova"/>
              </a:rPr>
              <a:t>Motion-based retention and schedule-based retention</a:t>
            </a:r>
            <a:endParaRPr/>
          </a:p>
          <a:p>
            <a:pPr indent="0" lvl="0" marL="0" marR="0" rtl="0" algn="l">
              <a:spcBef>
                <a:spcPts val="4000"/>
              </a:spcBef>
              <a:spcAft>
                <a:spcPts val="0"/>
              </a:spcAft>
              <a:buNone/>
            </a:pPr>
            <a:r>
              <a:rPr lang="en-US" sz="4000">
                <a:solidFill>
                  <a:srgbClr val="7B7B7B"/>
                </a:solidFill>
                <a:latin typeface="Proxima Nova"/>
                <a:ea typeface="Proxima Nova"/>
                <a:cs typeface="Proxima Nova"/>
                <a:sym typeface="Proxima Nova"/>
              </a:rPr>
              <a:t>High-end processors for advanced analytics such as object (people) detection &amp; counting</a:t>
            </a:r>
            <a:endParaRPr sz="4000">
              <a:solidFill>
                <a:srgbClr val="7B7B7B"/>
              </a:solidFill>
              <a:latin typeface="Proxima Nova"/>
              <a:ea typeface="Proxima Nova"/>
              <a:cs typeface="Proxima Nova"/>
              <a:sym typeface="Proxima Nova"/>
            </a:endParaRPr>
          </a:p>
          <a:p>
            <a:pPr indent="0" lvl="0" marL="0" marR="0" rtl="0" algn="l">
              <a:spcBef>
                <a:spcPts val="4000"/>
              </a:spcBef>
              <a:spcAft>
                <a:spcPts val="0"/>
              </a:spcAft>
              <a:buNone/>
            </a:pPr>
            <a:r>
              <a:rPr lang="en-US" sz="4000">
                <a:solidFill>
                  <a:srgbClr val="7B7B7B"/>
                </a:solidFill>
                <a:latin typeface="Proxima Nova"/>
                <a:ea typeface="Proxima Nova"/>
                <a:cs typeface="Proxima Nova"/>
                <a:sym typeface="Proxima Nova"/>
              </a:rPr>
              <a:t>Cameras act as sensors, not just security cameras, analytics processed locally, motion indexed in the cloud</a:t>
            </a:r>
            <a:endParaRPr sz="4000">
              <a:solidFill>
                <a:srgbClr val="7B7B7B"/>
              </a:solidFill>
              <a:latin typeface="Proxima Nova"/>
              <a:ea typeface="Proxima Nova"/>
              <a:cs typeface="Proxima Nova"/>
              <a:sym typeface="Proxima Nova"/>
            </a:endParaRPr>
          </a:p>
        </p:txBody>
      </p:sp>
      <p:cxnSp>
        <p:nvCxnSpPr>
          <p:cNvPr id="1129" name="Google Shape;1129;p84"/>
          <p:cNvCxnSpPr/>
          <p:nvPr/>
        </p:nvCxnSpPr>
        <p:spPr>
          <a:xfrm>
            <a:off x="10824564" y="3545299"/>
            <a:ext cx="2481" cy="8025694"/>
          </a:xfrm>
          <a:prstGeom prst="straightConnector1">
            <a:avLst/>
          </a:prstGeom>
          <a:noFill/>
          <a:ln cap="flat" cmpd="sng" w="9525">
            <a:solidFill>
              <a:srgbClr val="DBDBDB"/>
            </a:solidFill>
            <a:prstDash val="solid"/>
            <a:miter lim="800000"/>
            <a:headEnd len="sm" w="sm" type="none"/>
            <a:tailEnd len="sm" w="sm" type="none"/>
          </a:ln>
        </p:spPr>
      </p:cxnSp>
      <p:pic>
        <p:nvPicPr>
          <p:cNvPr id="1130" name="Google Shape;1130;p84"/>
          <p:cNvPicPr preferRelativeResize="0"/>
          <p:nvPr/>
        </p:nvPicPr>
        <p:blipFill rotWithShape="1">
          <a:blip r:embed="rId3">
            <a:alphaModFix/>
          </a:blip>
          <a:srcRect b="0" l="0" r="0" t="0"/>
          <a:stretch/>
        </p:blipFill>
        <p:spPr>
          <a:xfrm>
            <a:off x="205740" y="3845256"/>
            <a:ext cx="5391637" cy="3935167"/>
          </a:xfrm>
          <a:prstGeom prst="rect">
            <a:avLst/>
          </a:prstGeom>
          <a:noFill/>
          <a:ln>
            <a:noFill/>
          </a:ln>
        </p:spPr>
      </p:pic>
      <p:pic>
        <p:nvPicPr>
          <p:cNvPr id="1131" name="Google Shape;1131;p84"/>
          <p:cNvPicPr preferRelativeResize="0"/>
          <p:nvPr/>
        </p:nvPicPr>
        <p:blipFill rotWithShape="1">
          <a:blip r:embed="rId4">
            <a:alphaModFix/>
          </a:blip>
          <a:srcRect b="0" l="10482" r="0" t="0"/>
          <a:stretch/>
        </p:blipFill>
        <p:spPr>
          <a:xfrm>
            <a:off x="5435062" y="4167711"/>
            <a:ext cx="4763669" cy="3612712"/>
          </a:xfrm>
          <a:prstGeom prst="rect">
            <a:avLst/>
          </a:prstGeom>
          <a:noFill/>
          <a:ln>
            <a:noFill/>
          </a:ln>
        </p:spPr>
      </p:pic>
      <p:pic>
        <p:nvPicPr>
          <p:cNvPr id="1132" name="Google Shape;1132;p84"/>
          <p:cNvPicPr preferRelativeResize="0"/>
          <p:nvPr>
            <p:ph idx="1" type="body"/>
          </p:nvPr>
        </p:nvPicPr>
        <p:blipFill rotWithShape="1">
          <a:blip r:embed="rId5">
            <a:alphaModFix/>
          </a:blip>
          <a:srcRect b="0" l="0" r="0" t="0"/>
          <a:stretch/>
        </p:blipFill>
        <p:spPr>
          <a:xfrm>
            <a:off x="2058994" y="7780423"/>
            <a:ext cx="6126304" cy="279947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7" name="Shape 1137"/>
        <p:cNvGrpSpPr/>
        <p:nvPr/>
      </p:nvGrpSpPr>
      <p:grpSpPr>
        <a:xfrm>
          <a:off x="0" y="0"/>
          <a:ext cx="0" cy="0"/>
          <a:chOff x="0" y="0"/>
          <a:chExt cx="0" cy="0"/>
        </a:xfrm>
      </p:grpSpPr>
      <p:sp>
        <p:nvSpPr>
          <p:cNvPr id="1138" name="Google Shape;1138;p85"/>
          <p:cNvSpPr txBox="1"/>
          <p:nvPr>
            <p:ph type="title"/>
          </p:nvPr>
        </p:nvSpPr>
        <p:spPr>
          <a:xfrm>
            <a:off x="962719" y="929034"/>
            <a:ext cx="21031199" cy="97927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6600"/>
              <a:buFont typeface="Proxima Nova"/>
              <a:buNone/>
            </a:pPr>
            <a:r>
              <a:rPr lang="en-US">
                <a:latin typeface="Proxima Nova"/>
                <a:ea typeface="Proxima Nova"/>
                <a:cs typeface="Proxima Nova"/>
                <a:sym typeface="Proxima Nova"/>
              </a:rPr>
              <a:t>Optimized Edge architecture</a:t>
            </a:r>
            <a:endParaRPr>
              <a:latin typeface="Proxima Nova"/>
              <a:ea typeface="Proxima Nova"/>
              <a:cs typeface="Proxima Nova"/>
              <a:sym typeface="Proxima Nova"/>
            </a:endParaRPr>
          </a:p>
        </p:txBody>
      </p:sp>
      <p:pic>
        <p:nvPicPr>
          <p:cNvPr id="1139" name="Google Shape;1139;p85"/>
          <p:cNvPicPr preferRelativeResize="0"/>
          <p:nvPr/>
        </p:nvPicPr>
        <p:blipFill rotWithShape="1">
          <a:blip r:embed="rId3">
            <a:alphaModFix/>
          </a:blip>
          <a:srcRect b="0" l="0" r="0" t="0"/>
          <a:stretch/>
        </p:blipFill>
        <p:spPr>
          <a:xfrm>
            <a:off x="13298855" y="650735"/>
            <a:ext cx="10058400" cy="4961814"/>
          </a:xfrm>
          <a:prstGeom prst="rect">
            <a:avLst/>
          </a:prstGeom>
          <a:noFill/>
          <a:ln>
            <a:noFill/>
          </a:ln>
        </p:spPr>
      </p:pic>
      <p:sp>
        <p:nvSpPr>
          <p:cNvPr id="1140" name="Google Shape;1140;p85"/>
          <p:cNvSpPr/>
          <p:nvPr/>
        </p:nvSpPr>
        <p:spPr>
          <a:xfrm>
            <a:off x="962719" y="2497464"/>
            <a:ext cx="11932187" cy="1027973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4800">
                <a:solidFill>
                  <a:srgbClr val="505153"/>
                </a:solidFill>
                <a:latin typeface="Proxima Nova"/>
                <a:ea typeface="Proxima Nova"/>
                <a:cs typeface="Proxima Nova"/>
                <a:sym typeface="Proxima Nova"/>
              </a:rPr>
              <a:t>Bandwidth conscious</a:t>
            </a:r>
            <a:endParaRPr/>
          </a:p>
          <a:p>
            <a:pPr indent="0" lvl="0" marL="0" marR="0" rtl="0" algn="l">
              <a:spcBef>
                <a:spcPts val="600"/>
              </a:spcBef>
              <a:spcAft>
                <a:spcPts val="0"/>
              </a:spcAft>
              <a:buNone/>
            </a:pPr>
            <a:r>
              <a:rPr lang="en-US" sz="3600">
                <a:solidFill>
                  <a:srgbClr val="7F7F7F"/>
                </a:solidFill>
                <a:latin typeface="Proxima Nova"/>
                <a:ea typeface="Proxima Nova"/>
                <a:cs typeface="Proxima Nova"/>
                <a:sym typeface="Proxima Nova"/>
              </a:rPr>
              <a:t>Local on-board storage, only a few Kbps of data placed onto the IP network per camera</a:t>
            </a:r>
            <a:endParaRPr/>
          </a:p>
          <a:p>
            <a:pPr indent="0" lvl="0" marL="0" marR="0" rtl="0" algn="l">
              <a:spcBef>
                <a:spcPts val="3600"/>
              </a:spcBef>
              <a:spcAft>
                <a:spcPts val="0"/>
              </a:spcAft>
              <a:buNone/>
            </a:pPr>
            <a:r>
              <a:rPr lang="en-US" sz="4800">
                <a:solidFill>
                  <a:srgbClr val="505153"/>
                </a:solidFill>
                <a:latin typeface="Proxima Nova"/>
                <a:ea typeface="Proxima Nova"/>
                <a:cs typeface="Proxima Nova"/>
                <a:sym typeface="Proxima Nova"/>
              </a:rPr>
              <a:t>Reduced Complexity</a:t>
            </a:r>
            <a:endParaRPr sz="4800">
              <a:solidFill>
                <a:srgbClr val="7F7F7F"/>
              </a:solidFill>
              <a:latin typeface="Proxima Nova"/>
              <a:ea typeface="Proxima Nova"/>
              <a:cs typeface="Proxima Nova"/>
              <a:sym typeface="Proxima Nova"/>
            </a:endParaRPr>
          </a:p>
          <a:p>
            <a:pPr indent="0" lvl="0" marL="0" marR="0" rtl="0" algn="l">
              <a:spcBef>
                <a:spcPts val="600"/>
              </a:spcBef>
              <a:spcAft>
                <a:spcPts val="0"/>
              </a:spcAft>
              <a:buNone/>
            </a:pPr>
            <a:r>
              <a:rPr lang="en-US" sz="3600">
                <a:solidFill>
                  <a:srgbClr val="7F7F7F"/>
                </a:solidFill>
                <a:latin typeface="Proxima Nova"/>
                <a:ea typeface="Proxima Nova"/>
                <a:cs typeface="Proxima Nova"/>
                <a:sym typeface="Proxima Nova"/>
              </a:rPr>
              <a:t>Eliminates DVR/NVR requirement, reducing equipment costs, maintenance, single points of failure</a:t>
            </a:r>
            <a:endParaRPr sz="3600">
              <a:solidFill>
                <a:srgbClr val="7F7F7F"/>
              </a:solidFill>
              <a:latin typeface="Proxima Nova"/>
              <a:ea typeface="Proxima Nova"/>
              <a:cs typeface="Proxima Nova"/>
              <a:sym typeface="Proxima Nova"/>
            </a:endParaRPr>
          </a:p>
          <a:p>
            <a:pPr indent="0" lvl="0" marL="0" marR="0" rtl="0" algn="l">
              <a:spcBef>
                <a:spcPts val="3600"/>
              </a:spcBef>
              <a:spcAft>
                <a:spcPts val="0"/>
              </a:spcAft>
              <a:buNone/>
            </a:pPr>
            <a:r>
              <a:rPr lang="en-US" sz="4800">
                <a:solidFill>
                  <a:srgbClr val="505153"/>
                </a:solidFill>
                <a:latin typeface="Proxima Nova"/>
                <a:ea typeface="Proxima Nova"/>
                <a:cs typeface="Proxima Nova"/>
                <a:sym typeface="Proxima Nova"/>
              </a:rPr>
              <a:t>Scheduling &amp; Privacy Features</a:t>
            </a:r>
            <a:endParaRPr sz="4800">
              <a:solidFill>
                <a:srgbClr val="505153"/>
              </a:solidFill>
              <a:latin typeface="Proxima Nova"/>
              <a:ea typeface="Proxima Nova"/>
              <a:cs typeface="Proxima Nova"/>
              <a:sym typeface="Proxima Nova"/>
            </a:endParaRPr>
          </a:p>
          <a:p>
            <a:pPr indent="0" lvl="0" marL="0" marR="0" rtl="0" algn="l">
              <a:spcBef>
                <a:spcPts val="600"/>
              </a:spcBef>
              <a:spcAft>
                <a:spcPts val="0"/>
              </a:spcAft>
              <a:buNone/>
            </a:pPr>
            <a:r>
              <a:rPr lang="en-US" sz="3600">
                <a:solidFill>
                  <a:srgbClr val="7F7F7F"/>
                </a:solidFill>
                <a:latin typeface="Proxima Nova"/>
                <a:ea typeface="Proxima Nova"/>
                <a:cs typeface="Proxima Nova"/>
                <a:sym typeface="Proxima Nova"/>
              </a:rPr>
              <a:t>Set recording schedules, create configuration templates, and/or set up privacy windows for areas that should not be recorded</a:t>
            </a:r>
            <a:endParaRPr sz="3600">
              <a:solidFill>
                <a:srgbClr val="7F7F7F"/>
              </a:solidFill>
              <a:latin typeface="Proxima Nova"/>
              <a:ea typeface="Proxima Nova"/>
              <a:cs typeface="Proxima Nova"/>
              <a:sym typeface="Proxima Nova"/>
            </a:endParaRPr>
          </a:p>
          <a:p>
            <a:pPr indent="0" lvl="0" marL="0" marR="0" rtl="0" algn="l">
              <a:spcBef>
                <a:spcPts val="3600"/>
              </a:spcBef>
              <a:spcAft>
                <a:spcPts val="0"/>
              </a:spcAft>
              <a:buNone/>
            </a:pPr>
            <a:r>
              <a:rPr lang="en-US" sz="4800">
                <a:solidFill>
                  <a:srgbClr val="505153"/>
                </a:solidFill>
                <a:latin typeface="Proxima Nova"/>
                <a:ea typeface="Proxima Nova"/>
                <a:cs typeface="Proxima Nova"/>
                <a:sym typeface="Proxima Nova"/>
              </a:rPr>
              <a:t>Video Walls</a:t>
            </a:r>
            <a:endParaRPr sz="4800">
              <a:solidFill>
                <a:srgbClr val="505153"/>
              </a:solidFill>
              <a:latin typeface="Proxima Nova"/>
              <a:ea typeface="Proxima Nova"/>
              <a:cs typeface="Proxima Nova"/>
              <a:sym typeface="Proxima Nova"/>
            </a:endParaRPr>
          </a:p>
          <a:p>
            <a:pPr indent="0" lvl="0" marL="0" marR="0" rtl="0" algn="l">
              <a:spcBef>
                <a:spcPts val="600"/>
              </a:spcBef>
              <a:spcAft>
                <a:spcPts val="0"/>
              </a:spcAft>
              <a:buNone/>
            </a:pPr>
            <a:r>
              <a:rPr lang="en-US" sz="3600">
                <a:solidFill>
                  <a:srgbClr val="7F7F7F"/>
                </a:solidFill>
                <a:latin typeface="Proxima Nova"/>
                <a:ea typeface="Proxima Nova"/>
                <a:cs typeface="Proxima Nova"/>
                <a:sym typeface="Proxima Nova"/>
              </a:rPr>
              <a:t>Create and fully customize video walls as needed in a simple and intuitive fashion with automatic bandwidth optimization, auto-rotation, full motion search capabilities</a:t>
            </a:r>
            <a:endParaRPr sz="3600">
              <a:solidFill>
                <a:srgbClr val="7F7F7F"/>
              </a:solidFill>
              <a:latin typeface="Proxima Nova"/>
              <a:ea typeface="Proxima Nova"/>
              <a:cs typeface="Proxima Nova"/>
              <a:sym typeface="Proxima Nova"/>
            </a:endParaRPr>
          </a:p>
        </p:txBody>
      </p:sp>
      <p:pic>
        <p:nvPicPr>
          <p:cNvPr id="1141" name="Google Shape;1141;p85"/>
          <p:cNvPicPr preferRelativeResize="0"/>
          <p:nvPr/>
        </p:nvPicPr>
        <p:blipFill rotWithShape="1">
          <a:blip r:embed="rId4">
            <a:alphaModFix/>
          </a:blip>
          <a:srcRect b="0" l="0" r="0" t="0"/>
          <a:stretch/>
        </p:blipFill>
        <p:spPr>
          <a:xfrm>
            <a:off x="13298855" y="6353030"/>
            <a:ext cx="10058400" cy="2500264"/>
          </a:xfrm>
          <a:prstGeom prst="rect">
            <a:avLst/>
          </a:prstGeom>
          <a:noFill/>
          <a:ln>
            <a:noFill/>
          </a:ln>
        </p:spPr>
      </p:pic>
      <p:pic>
        <p:nvPicPr>
          <p:cNvPr id="1142" name="Google Shape;1142;p85"/>
          <p:cNvPicPr preferRelativeResize="0"/>
          <p:nvPr/>
        </p:nvPicPr>
        <p:blipFill rotWithShape="1">
          <a:blip r:embed="rId5">
            <a:alphaModFix/>
          </a:blip>
          <a:srcRect b="0" l="0" r="0" t="0"/>
          <a:stretch/>
        </p:blipFill>
        <p:spPr>
          <a:xfrm>
            <a:off x="14215781" y="9194426"/>
            <a:ext cx="8001000" cy="4076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6" name="Shape 1146"/>
        <p:cNvGrpSpPr/>
        <p:nvPr/>
      </p:nvGrpSpPr>
      <p:grpSpPr>
        <a:xfrm>
          <a:off x="0" y="0"/>
          <a:ext cx="0" cy="0"/>
          <a:chOff x="0" y="0"/>
          <a:chExt cx="0" cy="0"/>
        </a:xfrm>
      </p:grpSpPr>
      <p:sp>
        <p:nvSpPr>
          <p:cNvPr id="1147" name="Google Shape;1147;p86"/>
          <p:cNvSpPr txBox="1"/>
          <p:nvPr>
            <p:ph type="title"/>
          </p:nvPr>
        </p:nvSpPr>
        <p:spPr>
          <a:xfrm>
            <a:off x="962720" y="417708"/>
            <a:ext cx="21031199" cy="979200"/>
          </a:xfrm>
          <a:prstGeom prst="rect">
            <a:avLst/>
          </a:prstGeom>
          <a:noFill/>
          <a:ln>
            <a:noFill/>
          </a:ln>
        </p:spPr>
        <p:txBody>
          <a:bodyPr anchorCtr="0" anchor="t" bIns="45725" lIns="91400" spcFirstLastPara="1" rIns="91400" wrap="square" tIns="45725">
            <a:noAutofit/>
          </a:bodyPr>
          <a:lstStyle/>
          <a:p>
            <a:pPr indent="0" lvl="0" marL="0" marR="0" rtl="0" algn="l">
              <a:lnSpc>
                <a:spcPct val="90000"/>
              </a:lnSpc>
              <a:spcBef>
                <a:spcPts val="0"/>
              </a:spcBef>
              <a:spcAft>
                <a:spcPts val="0"/>
              </a:spcAft>
              <a:buClr>
                <a:schemeClr val="accent1"/>
              </a:buClr>
              <a:buSzPts val="6600"/>
              <a:buFont typeface="Proxima Nova"/>
              <a:buNone/>
            </a:pPr>
            <a:r>
              <a:rPr lang="en-US"/>
              <a:t>Physical Security Meets Business Intelligence</a:t>
            </a:r>
            <a:endParaRPr/>
          </a:p>
        </p:txBody>
      </p:sp>
      <p:pic>
        <p:nvPicPr>
          <p:cNvPr id="1148" name="Google Shape;1148;p86"/>
          <p:cNvPicPr preferRelativeResize="0"/>
          <p:nvPr/>
        </p:nvPicPr>
        <p:blipFill rotWithShape="1">
          <a:blip r:embed="rId3">
            <a:alphaModFix/>
          </a:blip>
          <a:srcRect b="0" l="0" r="0" t="0"/>
          <a:stretch/>
        </p:blipFill>
        <p:spPr>
          <a:xfrm>
            <a:off x="1047614" y="1647544"/>
            <a:ext cx="7326085" cy="4100315"/>
          </a:xfrm>
          <a:prstGeom prst="rect">
            <a:avLst/>
          </a:prstGeom>
          <a:noFill/>
          <a:ln cap="flat" cmpd="sng" w="9525">
            <a:solidFill>
              <a:srgbClr val="F2F2F2"/>
            </a:solidFill>
            <a:prstDash val="solid"/>
            <a:round/>
            <a:headEnd len="sm" w="sm" type="none"/>
            <a:tailEnd len="sm" w="sm" type="none"/>
          </a:ln>
          <a:effectLst>
            <a:outerShdw blurRad="50800" rotWithShape="0" algn="tl" dir="2700000" dist="76200">
              <a:srgbClr val="F2F2F2">
                <a:alpha val="40000"/>
              </a:srgbClr>
            </a:outerShdw>
          </a:effectLst>
        </p:spPr>
      </p:pic>
      <p:pic>
        <p:nvPicPr>
          <p:cNvPr id="1149" name="Google Shape;1149;p86"/>
          <p:cNvPicPr preferRelativeResize="0"/>
          <p:nvPr/>
        </p:nvPicPr>
        <p:blipFill rotWithShape="1">
          <a:blip r:embed="rId4">
            <a:alphaModFix/>
          </a:blip>
          <a:srcRect b="0" l="0" r="0" t="0"/>
          <a:stretch/>
        </p:blipFill>
        <p:spPr>
          <a:xfrm>
            <a:off x="16194458" y="1647544"/>
            <a:ext cx="7332157" cy="4100315"/>
          </a:xfrm>
          <a:prstGeom prst="rect">
            <a:avLst/>
          </a:prstGeom>
          <a:noFill/>
          <a:ln>
            <a:noFill/>
          </a:ln>
          <a:effectLst>
            <a:outerShdw blurRad="50800" rotWithShape="0" algn="tl" dir="2700000" dist="76200">
              <a:srgbClr val="F2F2F2">
                <a:alpha val="40000"/>
              </a:srgbClr>
            </a:outerShdw>
          </a:effectLst>
        </p:spPr>
      </p:pic>
      <p:sp>
        <p:nvSpPr>
          <p:cNvPr id="1150" name="Google Shape;1150;p86"/>
          <p:cNvSpPr/>
          <p:nvPr/>
        </p:nvSpPr>
        <p:spPr>
          <a:xfrm>
            <a:off x="1176981" y="6249131"/>
            <a:ext cx="7067200" cy="3800800"/>
          </a:xfrm>
          <a:prstGeom prst="rect">
            <a:avLst/>
          </a:prstGeom>
          <a:noFill/>
          <a:ln>
            <a:noFill/>
          </a:ln>
        </p:spPr>
        <p:txBody>
          <a:bodyPr anchorCtr="0" anchor="t" bIns="45725" lIns="91400" spcFirstLastPara="1" rIns="91400" wrap="square" tIns="45725">
            <a:noAutofit/>
          </a:bodyPr>
          <a:lstStyle/>
          <a:p>
            <a:pPr indent="0" lvl="0" marL="0" marR="0" rtl="0" algn="ctr">
              <a:spcBef>
                <a:spcPts val="0"/>
              </a:spcBef>
              <a:spcAft>
                <a:spcPts val="0"/>
              </a:spcAft>
              <a:buNone/>
            </a:pPr>
            <a:r>
              <a:rPr b="1" lang="en-US" sz="3733">
                <a:solidFill>
                  <a:schemeClr val="accent1"/>
                </a:solidFill>
                <a:latin typeface="Proxima Nova"/>
                <a:ea typeface="Proxima Nova"/>
                <a:cs typeface="Proxima Nova"/>
                <a:sym typeface="Proxima Nova"/>
              </a:rPr>
              <a:t>MOTION SEARCH</a:t>
            </a:r>
            <a:endParaRPr b="1" sz="3733">
              <a:solidFill>
                <a:schemeClr val="accent1"/>
              </a:solidFill>
              <a:latin typeface="Proxima Nova"/>
              <a:ea typeface="Proxima Nova"/>
              <a:cs typeface="Proxima Nova"/>
              <a:sym typeface="Proxima Nova"/>
            </a:endParaRPr>
          </a:p>
          <a:p>
            <a:pPr indent="0" lvl="1" marL="203203" marR="0" rtl="0" algn="l">
              <a:spcBef>
                <a:spcPts val="1600"/>
              </a:spcBef>
              <a:spcAft>
                <a:spcPts val="0"/>
              </a:spcAft>
              <a:buNone/>
            </a:pPr>
            <a:r>
              <a:rPr b="0" i="0" lang="en-US" sz="3600" u="none" cap="none" strike="noStrike">
                <a:solidFill>
                  <a:srgbClr val="7B7B7B"/>
                </a:solidFill>
                <a:latin typeface="Proxima Nova"/>
                <a:ea typeface="Proxima Nova"/>
                <a:cs typeface="Proxima Nova"/>
                <a:sym typeface="Proxima Nova"/>
              </a:rPr>
              <a:t>Automatically isolate key motion events </a:t>
            </a:r>
            <a:r>
              <a:rPr b="0" i="0" lang="en-US" sz="3600" u="none" cap="none" strike="noStrike">
                <a:solidFill>
                  <a:srgbClr val="7F7F7F"/>
                </a:solidFill>
                <a:latin typeface="Proxima Nova"/>
                <a:ea typeface="Proxima Nova"/>
                <a:cs typeface="Proxima Nova"/>
                <a:sym typeface="Proxima Nova"/>
              </a:rPr>
              <a:t>using intelligent motion search metadata with a simple and robust timeline tool and overlay motion grid</a:t>
            </a:r>
            <a:endParaRPr b="0" i="0" sz="3600" u="none" cap="none" strike="noStrike">
              <a:solidFill>
                <a:srgbClr val="000000"/>
              </a:solidFill>
              <a:latin typeface="Arial"/>
              <a:ea typeface="Arial"/>
              <a:cs typeface="Arial"/>
              <a:sym typeface="Arial"/>
            </a:endParaRPr>
          </a:p>
          <a:p>
            <a:pPr indent="0" lvl="1" marL="203203" marR="0" rtl="0" algn="l">
              <a:spcBef>
                <a:spcPts val="1600"/>
              </a:spcBef>
              <a:spcAft>
                <a:spcPts val="0"/>
              </a:spcAft>
              <a:buNone/>
            </a:pPr>
            <a:r>
              <a:rPr b="0" i="0" lang="en-US" sz="3600" u="none" cap="none" strike="noStrike">
                <a:solidFill>
                  <a:srgbClr val="7B7B7B"/>
                </a:solidFill>
                <a:latin typeface="Proxima Nova"/>
                <a:ea typeface="Proxima Nova"/>
                <a:cs typeface="Proxima Nova"/>
                <a:sym typeface="Proxima Nova"/>
              </a:rPr>
              <a:t>Easily export important video segments and/or provide shareable URL links</a:t>
            </a:r>
            <a:endParaRPr/>
          </a:p>
          <a:p>
            <a:pPr indent="0" lvl="1" marL="203203" marR="0" rtl="0" algn="l">
              <a:spcBef>
                <a:spcPts val="1600"/>
              </a:spcBef>
              <a:spcAft>
                <a:spcPts val="0"/>
              </a:spcAft>
              <a:buNone/>
            </a:pPr>
            <a:r>
              <a:rPr b="0" i="0" lang="en-US" sz="3600" u="none" cap="none" strike="noStrike">
                <a:solidFill>
                  <a:srgbClr val="7B7B7B"/>
                </a:solidFill>
                <a:latin typeface="Proxima Nova"/>
                <a:ea typeface="Proxima Nova"/>
                <a:cs typeface="Proxima Nova"/>
                <a:sym typeface="Proxima Nova"/>
              </a:rPr>
              <a:t>Optimized to eliminate noise and false positives</a:t>
            </a:r>
            <a:endParaRPr b="0" i="0" sz="3600" u="none" cap="none" strike="noStrike">
              <a:solidFill>
                <a:srgbClr val="7B7B7B"/>
              </a:solidFill>
              <a:latin typeface="Proxima Nova"/>
              <a:ea typeface="Proxima Nova"/>
              <a:cs typeface="Proxima Nova"/>
              <a:sym typeface="Proxima Nova"/>
            </a:endParaRPr>
          </a:p>
        </p:txBody>
      </p:sp>
      <p:sp>
        <p:nvSpPr>
          <p:cNvPr id="1151" name="Google Shape;1151;p86"/>
          <p:cNvSpPr/>
          <p:nvPr/>
        </p:nvSpPr>
        <p:spPr>
          <a:xfrm>
            <a:off x="8750403" y="6249128"/>
            <a:ext cx="7067200" cy="6872512"/>
          </a:xfrm>
          <a:prstGeom prst="rect">
            <a:avLst/>
          </a:prstGeom>
          <a:noFill/>
          <a:ln>
            <a:noFill/>
          </a:ln>
        </p:spPr>
        <p:txBody>
          <a:bodyPr anchorCtr="0" anchor="t" bIns="45725" lIns="91400" spcFirstLastPara="1" rIns="91400" wrap="square" tIns="45725">
            <a:noAutofit/>
          </a:bodyPr>
          <a:lstStyle/>
          <a:p>
            <a:pPr indent="0" lvl="0" marL="0" marR="0" rtl="0" algn="ctr">
              <a:spcBef>
                <a:spcPts val="0"/>
              </a:spcBef>
              <a:spcAft>
                <a:spcPts val="0"/>
              </a:spcAft>
              <a:buNone/>
            </a:pPr>
            <a:r>
              <a:rPr b="1" lang="en-US" sz="3733">
                <a:solidFill>
                  <a:schemeClr val="accent1"/>
                </a:solidFill>
                <a:latin typeface="Proxima Nova"/>
                <a:ea typeface="Proxima Nova"/>
                <a:cs typeface="Proxima Nova"/>
                <a:sym typeface="Proxima Nova"/>
              </a:rPr>
              <a:t>MOTION HEAT MAPS</a:t>
            </a:r>
            <a:endParaRPr b="1" sz="3733">
              <a:solidFill>
                <a:schemeClr val="accent1"/>
              </a:solidFill>
              <a:latin typeface="Proxima Nova"/>
              <a:ea typeface="Proxima Nova"/>
              <a:cs typeface="Proxima Nova"/>
              <a:sym typeface="Proxima Nova"/>
            </a:endParaRPr>
          </a:p>
          <a:p>
            <a:pPr indent="0" lvl="1" marL="203203" marR="0" rtl="0" algn="l">
              <a:spcBef>
                <a:spcPts val="1600"/>
              </a:spcBef>
              <a:spcAft>
                <a:spcPts val="0"/>
              </a:spcAft>
              <a:buNone/>
            </a:pPr>
            <a:r>
              <a:rPr b="0" i="0" lang="en-US" sz="3733" u="none" cap="none" strike="noStrike">
                <a:solidFill>
                  <a:srgbClr val="7B7B7B"/>
                </a:solidFill>
                <a:latin typeface="Proxima Nova"/>
                <a:ea typeface="Proxima Nova"/>
                <a:cs typeface="Proxima Nova"/>
                <a:sym typeface="Proxima Nova"/>
              </a:rPr>
              <a:t>See relative motion in an area over time</a:t>
            </a:r>
            <a:endParaRPr b="0" i="0" sz="1333" u="none" cap="none" strike="noStrike">
              <a:solidFill>
                <a:srgbClr val="000000"/>
              </a:solidFill>
              <a:latin typeface="Arial"/>
              <a:ea typeface="Arial"/>
              <a:cs typeface="Arial"/>
              <a:sym typeface="Arial"/>
            </a:endParaRPr>
          </a:p>
          <a:p>
            <a:pPr indent="0" lvl="1" marL="203203" marR="0" rtl="0" algn="l">
              <a:spcBef>
                <a:spcPts val="1600"/>
              </a:spcBef>
              <a:spcAft>
                <a:spcPts val="0"/>
              </a:spcAft>
              <a:buNone/>
            </a:pPr>
            <a:r>
              <a:rPr b="0" i="0" lang="en-US" sz="3733" u="none" cap="none" strike="noStrike">
                <a:solidFill>
                  <a:srgbClr val="7B7B7B"/>
                </a:solidFill>
                <a:latin typeface="Proxima Nova"/>
                <a:ea typeface="Proxima Nova"/>
                <a:cs typeface="Proxima Nova"/>
                <a:sym typeface="Proxima Nova"/>
              </a:rPr>
              <a:t>Choose hour-by-hour or day-by-day view</a:t>
            </a:r>
            <a:endParaRPr b="0" i="0" sz="1333" u="none" cap="none" strike="noStrike">
              <a:solidFill>
                <a:srgbClr val="000000"/>
              </a:solidFill>
              <a:latin typeface="Arial"/>
              <a:ea typeface="Arial"/>
              <a:cs typeface="Arial"/>
              <a:sym typeface="Arial"/>
            </a:endParaRPr>
          </a:p>
          <a:p>
            <a:pPr indent="0" lvl="1" marL="203203" marR="0" rtl="0" algn="l">
              <a:spcBef>
                <a:spcPts val="1600"/>
              </a:spcBef>
              <a:spcAft>
                <a:spcPts val="0"/>
              </a:spcAft>
              <a:buNone/>
            </a:pPr>
            <a:r>
              <a:rPr b="0" i="0" lang="en-US" sz="3733" u="none" cap="none" strike="noStrike">
                <a:solidFill>
                  <a:srgbClr val="7B7B7B"/>
                </a:solidFill>
                <a:latin typeface="Proxima Nova"/>
                <a:ea typeface="Proxima Nova"/>
                <a:cs typeface="Proxima Nova"/>
                <a:sym typeface="Proxima Nova"/>
              </a:rPr>
              <a:t>Generated entirely from motion indexing metadata</a:t>
            </a:r>
            <a:endParaRPr/>
          </a:p>
          <a:p>
            <a:pPr indent="0" lvl="1" marL="203203" marR="0" rtl="0" algn="l">
              <a:spcBef>
                <a:spcPts val="1600"/>
              </a:spcBef>
              <a:spcAft>
                <a:spcPts val="0"/>
              </a:spcAft>
              <a:buNone/>
            </a:pPr>
            <a:r>
              <a:rPr b="0" i="0" lang="en-US" sz="3733" u="none" cap="none" strike="noStrike">
                <a:solidFill>
                  <a:srgbClr val="7B7B7B"/>
                </a:solidFill>
                <a:latin typeface="Proxima Nova"/>
                <a:ea typeface="Proxima Nova"/>
                <a:cs typeface="Proxima Nova"/>
                <a:sym typeface="Proxima Nova"/>
              </a:rPr>
              <a:t>Easily find the busiest minute or hour of any day or week</a:t>
            </a:r>
            <a:endParaRPr b="0" i="0" sz="3733" u="none" cap="none" strike="noStrike">
              <a:solidFill>
                <a:srgbClr val="7B7B7B"/>
              </a:solidFill>
              <a:latin typeface="Proxima Nova"/>
              <a:ea typeface="Proxima Nova"/>
              <a:cs typeface="Proxima Nova"/>
              <a:sym typeface="Proxima Nova"/>
            </a:endParaRPr>
          </a:p>
        </p:txBody>
      </p:sp>
      <p:sp>
        <p:nvSpPr>
          <p:cNvPr id="1152" name="Google Shape;1152;p86"/>
          <p:cNvSpPr/>
          <p:nvPr/>
        </p:nvSpPr>
        <p:spPr>
          <a:xfrm>
            <a:off x="16323820" y="6249128"/>
            <a:ext cx="7067200" cy="2692800"/>
          </a:xfrm>
          <a:prstGeom prst="rect">
            <a:avLst/>
          </a:prstGeom>
          <a:noFill/>
          <a:ln>
            <a:noFill/>
          </a:ln>
        </p:spPr>
        <p:txBody>
          <a:bodyPr anchorCtr="0" anchor="t" bIns="45725" lIns="91400" spcFirstLastPara="1" rIns="91400" wrap="square" tIns="45725">
            <a:noAutofit/>
          </a:bodyPr>
          <a:lstStyle/>
          <a:p>
            <a:pPr indent="0" lvl="0" marL="0" marR="0" rtl="0" algn="ctr">
              <a:spcBef>
                <a:spcPts val="0"/>
              </a:spcBef>
              <a:spcAft>
                <a:spcPts val="0"/>
              </a:spcAft>
              <a:buNone/>
            </a:pPr>
            <a:r>
              <a:rPr b="1" lang="en-US" sz="3733">
                <a:solidFill>
                  <a:schemeClr val="accent1"/>
                </a:solidFill>
                <a:latin typeface="Proxima Nova"/>
                <a:ea typeface="Proxima Nova"/>
                <a:cs typeface="Proxima Nova"/>
                <a:sym typeface="Proxima Nova"/>
              </a:rPr>
              <a:t>PERSON DETECTION</a:t>
            </a:r>
            <a:endParaRPr b="1" sz="3733">
              <a:solidFill>
                <a:schemeClr val="accent1"/>
              </a:solidFill>
              <a:latin typeface="Proxima Nova"/>
              <a:ea typeface="Proxima Nova"/>
              <a:cs typeface="Proxima Nova"/>
              <a:sym typeface="Proxima Nova"/>
            </a:endParaRPr>
          </a:p>
          <a:p>
            <a:pPr indent="0" lvl="1" marL="203203" marR="0" rtl="0" algn="l">
              <a:spcBef>
                <a:spcPts val="1600"/>
              </a:spcBef>
              <a:spcAft>
                <a:spcPts val="0"/>
              </a:spcAft>
              <a:buNone/>
            </a:pPr>
            <a:r>
              <a:rPr b="0" i="0" lang="en-US" sz="3733" u="none" cap="none" strike="noStrike">
                <a:solidFill>
                  <a:srgbClr val="7B7B7B"/>
                </a:solidFill>
                <a:latin typeface="Proxima Nova"/>
                <a:ea typeface="Proxima Nova"/>
                <a:cs typeface="Proxima Nova"/>
                <a:sym typeface="Proxima Nova"/>
              </a:rPr>
              <a:t>Identify what is a person, what is not a person, and perform historical people counting</a:t>
            </a:r>
            <a:endParaRPr b="0" i="0" sz="1333" u="none" cap="none" strike="noStrike">
              <a:solidFill>
                <a:srgbClr val="000000"/>
              </a:solidFill>
              <a:latin typeface="Arial"/>
              <a:ea typeface="Arial"/>
              <a:cs typeface="Arial"/>
              <a:sym typeface="Arial"/>
            </a:endParaRPr>
          </a:p>
        </p:txBody>
      </p:sp>
      <p:sp>
        <p:nvSpPr>
          <p:cNvPr id="1153" name="Google Shape;1153;p86"/>
          <p:cNvSpPr/>
          <p:nvPr/>
        </p:nvSpPr>
        <p:spPr>
          <a:xfrm>
            <a:off x="16459416" y="9893579"/>
            <a:ext cx="7067200" cy="2692800"/>
          </a:xfrm>
          <a:prstGeom prst="rect">
            <a:avLst/>
          </a:prstGeom>
          <a:noFill/>
          <a:ln>
            <a:noFill/>
          </a:ln>
        </p:spPr>
        <p:txBody>
          <a:bodyPr anchorCtr="0" anchor="t" bIns="45725" lIns="91400" spcFirstLastPara="1" rIns="91400" wrap="square" tIns="45725">
            <a:noAutofit/>
          </a:bodyPr>
          <a:lstStyle/>
          <a:p>
            <a:pPr indent="0" lvl="0" marL="0" marR="0" rtl="0" algn="ctr">
              <a:spcBef>
                <a:spcPts val="0"/>
              </a:spcBef>
              <a:spcAft>
                <a:spcPts val="0"/>
              </a:spcAft>
              <a:buNone/>
            </a:pPr>
            <a:r>
              <a:rPr b="1" lang="en-US" sz="3733">
                <a:solidFill>
                  <a:schemeClr val="accent1"/>
                </a:solidFill>
                <a:latin typeface="Proxima Nova"/>
                <a:ea typeface="Proxima Nova"/>
                <a:cs typeface="Proxima Nova"/>
                <a:sym typeface="Proxima Nova"/>
              </a:rPr>
              <a:t>MOTION BASED RETENTION</a:t>
            </a:r>
            <a:endParaRPr b="1" sz="3733">
              <a:solidFill>
                <a:schemeClr val="accent1"/>
              </a:solidFill>
              <a:latin typeface="Proxima Nova"/>
              <a:ea typeface="Proxima Nova"/>
              <a:cs typeface="Proxima Nova"/>
              <a:sym typeface="Proxima Nova"/>
            </a:endParaRPr>
          </a:p>
          <a:p>
            <a:pPr indent="0" lvl="0" marL="0" marR="0" rtl="0" algn="l">
              <a:spcBef>
                <a:spcPts val="1200"/>
              </a:spcBef>
              <a:spcAft>
                <a:spcPts val="0"/>
              </a:spcAft>
              <a:buNone/>
            </a:pPr>
            <a:r>
              <a:rPr lang="en-US" sz="3600">
                <a:solidFill>
                  <a:srgbClr val="7F7F7F"/>
                </a:solidFill>
                <a:latin typeface="Proxima Nova"/>
                <a:ea typeface="Proxima Nova"/>
                <a:cs typeface="Proxima Nova"/>
                <a:sym typeface="Proxima Nova"/>
              </a:rPr>
              <a:t>After 72 hours of continuous recording, discard footage with no motion, boosting retention to 30, 60, 90+ days. </a:t>
            </a:r>
            <a:endParaRPr sz="3600">
              <a:solidFill>
                <a:srgbClr val="7F7F7F"/>
              </a:solidFill>
              <a:latin typeface="Proxima Nova"/>
              <a:ea typeface="Proxima Nova"/>
              <a:cs typeface="Proxima Nova"/>
              <a:sym typeface="Proxima Nova"/>
            </a:endParaRPr>
          </a:p>
        </p:txBody>
      </p:sp>
      <p:pic>
        <p:nvPicPr>
          <p:cNvPr id="1154" name="Google Shape;1154;p86"/>
          <p:cNvPicPr preferRelativeResize="0"/>
          <p:nvPr/>
        </p:nvPicPr>
        <p:blipFill>
          <a:blip r:embed="rId5">
            <a:alphaModFix/>
          </a:blip>
          <a:stretch>
            <a:fillRect/>
          </a:stretch>
        </p:blipFill>
        <p:spPr>
          <a:xfrm>
            <a:off x="8526099" y="1549308"/>
            <a:ext cx="7515958" cy="436791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9" name="Shape 1159"/>
        <p:cNvGrpSpPr/>
        <p:nvPr/>
      </p:nvGrpSpPr>
      <p:grpSpPr>
        <a:xfrm>
          <a:off x="0" y="0"/>
          <a:ext cx="0" cy="0"/>
          <a:chOff x="0" y="0"/>
          <a:chExt cx="0" cy="0"/>
        </a:xfrm>
      </p:grpSpPr>
      <p:sp>
        <p:nvSpPr>
          <p:cNvPr id="1160" name="Google Shape;1160;p87"/>
          <p:cNvSpPr txBox="1"/>
          <p:nvPr>
            <p:ph type="title"/>
          </p:nvPr>
        </p:nvSpPr>
        <p:spPr>
          <a:xfrm>
            <a:off x="962719" y="929034"/>
            <a:ext cx="21031199" cy="97927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6600"/>
              <a:buFont typeface="Arial"/>
              <a:buNone/>
            </a:pPr>
            <a:r>
              <a:rPr b="0" i="0" lang="en-US" sz="6600" u="none" cap="none" strike="noStrike">
                <a:solidFill>
                  <a:schemeClr val="accent1"/>
                </a:solidFill>
                <a:latin typeface="Arial"/>
                <a:ea typeface="Arial"/>
                <a:cs typeface="Arial"/>
                <a:sym typeface="Arial"/>
              </a:rPr>
              <a:t>MV Person Detection &amp; Counting</a:t>
            </a:r>
            <a:endParaRPr b="0" i="0" sz="6600" u="none" cap="none" strike="noStrike">
              <a:solidFill>
                <a:schemeClr val="accent1"/>
              </a:solidFill>
              <a:latin typeface="Arial"/>
              <a:ea typeface="Arial"/>
              <a:cs typeface="Arial"/>
              <a:sym typeface="Arial"/>
            </a:endParaRPr>
          </a:p>
        </p:txBody>
      </p:sp>
      <p:sp>
        <p:nvSpPr>
          <p:cNvPr id="1161" name="Google Shape;1161;p87"/>
          <p:cNvSpPr txBox="1"/>
          <p:nvPr/>
        </p:nvSpPr>
        <p:spPr>
          <a:xfrm>
            <a:off x="1140122" y="9642581"/>
            <a:ext cx="22210947" cy="385097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A5A5A5"/>
              </a:buClr>
              <a:buSzPts val="4000"/>
              <a:buFont typeface="Arial"/>
              <a:buNone/>
            </a:pPr>
            <a:r>
              <a:rPr lang="en-US" sz="4000">
                <a:solidFill>
                  <a:srgbClr val="A5A5A5"/>
                </a:solidFill>
                <a:latin typeface="Arial"/>
                <a:ea typeface="Arial"/>
                <a:cs typeface="Arial"/>
                <a:sym typeface="Arial"/>
              </a:rPr>
              <a:t>Not facial recognition for privacy reasons.  Will not track people.  Just people/object detection.</a:t>
            </a:r>
            <a:endParaRPr/>
          </a:p>
          <a:p>
            <a:pPr indent="0" lvl="0" marL="0" marR="0" rtl="0" algn="l">
              <a:spcBef>
                <a:spcPts val="600"/>
              </a:spcBef>
              <a:spcAft>
                <a:spcPts val="0"/>
              </a:spcAft>
              <a:buClr>
                <a:srgbClr val="A5A5A5"/>
              </a:buClr>
              <a:buSzPts val="4000"/>
              <a:buFont typeface="Arial"/>
              <a:buNone/>
            </a:pPr>
            <a:r>
              <a:rPr lang="en-US" sz="4000">
                <a:solidFill>
                  <a:srgbClr val="A5A5A5"/>
                </a:solidFill>
                <a:latin typeface="Arial"/>
                <a:ea typeface="Arial"/>
                <a:cs typeface="Arial"/>
                <a:sym typeface="Arial"/>
              </a:rPr>
              <a:t>   - So by default there are no legal or privacy concerns about tracking individual people. </a:t>
            </a:r>
            <a:endParaRPr/>
          </a:p>
          <a:p>
            <a:pPr indent="0" lvl="0" marL="0" marR="0" rtl="0" algn="l">
              <a:spcBef>
                <a:spcPts val="600"/>
              </a:spcBef>
              <a:spcAft>
                <a:spcPts val="0"/>
              </a:spcAft>
              <a:buNone/>
            </a:pPr>
            <a:r>
              <a:rPr lang="en-US" sz="4000">
                <a:solidFill>
                  <a:srgbClr val="A5A5A5"/>
                </a:solidFill>
                <a:latin typeface="Arial"/>
                <a:ea typeface="Arial"/>
                <a:cs typeface="Arial"/>
                <a:sym typeface="Arial"/>
              </a:rPr>
              <a:t>Cameras learn over time with respect to different heights, lighting conditions, movement, etc.</a:t>
            </a:r>
            <a:endParaRPr/>
          </a:p>
          <a:p>
            <a:pPr indent="0" lvl="0" marL="0" marR="0" rtl="0" algn="l">
              <a:spcBef>
                <a:spcPts val="600"/>
              </a:spcBef>
              <a:spcAft>
                <a:spcPts val="600"/>
              </a:spcAft>
              <a:buNone/>
            </a:pPr>
            <a:r>
              <a:rPr lang="en-US" sz="4000">
                <a:solidFill>
                  <a:srgbClr val="A5A5A5"/>
                </a:solidFill>
                <a:latin typeface="Arial"/>
                <a:ea typeface="Arial"/>
                <a:cs typeface="Arial"/>
                <a:sym typeface="Arial"/>
              </a:rPr>
              <a:t>Cloud-based collective intelligence can then be leveraged across ALL MV12 deployments.</a:t>
            </a:r>
            <a:endParaRPr/>
          </a:p>
        </p:txBody>
      </p:sp>
      <p:sp>
        <p:nvSpPr>
          <p:cNvPr id="1162" name="Google Shape;1162;p87"/>
          <p:cNvSpPr txBox="1"/>
          <p:nvPr/>
        </p:nvSpPr>
        <p:spPr>
          <a:xfrm>
            <a:off x="16212213" y="2386876"/>
            <a:ext cx="7138855" cy="70854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472C4"/>
              </a:buClr>
              <a:buSzPts val="4000"/>
              <a:buFont typeface="Arial"/>
              <a:buNone/>
            </a:pPr>
            <a:r>
              <a:rPr b="1" i="0" lang="en-US" sz="4000" u="none" cap="none" strike="noStrike">
                <a:solidFill>
                  <a:srgbClr val="4472C4"/>
                </a:solidFill>
                <a:latin typeface="Arial"/>
                <a:ea typeface="Arial"/>
                <a:cs typeface="Arial"/>
                <a:sym typeface="Arial"/>
              </a:rPr>
              <a:t>FUNCTIONALITY:</a:t>
            </a:r>
            <a:endParaRPr sz="3600">
              <a:solidFill>
                <a:schemeClr val="dk1"/>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A5A5A5"/>
              </a:buClr>
              <a:buSzPts val="4000"/>
              <a:buFont typeface="Arial"/>
              <a:buNone/>
            </a:pPr>
            <a:r>
              <a:rPr b="0" i="0" lang="en-US" sz="4000" u="none" cap="none" strike="noStrike">
                <a:solidFill>
                  <a:srgbClr val="A5A5A5"/>
                </a:solidFill>
                <a:latin typeface="Arial"/>
                <a:ea typeface="Arial"/>
                <a:cs typeface="Arial"/>
                <a:sym typeface="Arial"/>
              </a:rPr>
              <a:t>Anonymized person detection for business intelligence via machine learning with the camera as a sensor.</a:t>
            </a:r>
            <a:endParaRPr sz="3600">
              <a:solidFill>
                <a:schemeClr val="dk1"/>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A5A5A5"/>
              </a:solidFill>
              <a:latin typeface="Arial"/>
              <a:ea typeface="Arial"/>
              <a:cs typeface="Arial"/>
              <a:sym typeface="Arial"/>
            </a:endParaRPr>
          </a:p>
          <a:p>
            <a:pPr indent="0" lvl="0" marL="0" marR="0" rtl="0" algn="l">
              <a:lnSpc>
                <a:spcPct val="100000"/>
              </a:lnSpc>
              <a:spcBef>
                <a:spcPts val="0"/>
              </a:spcBef>
              <a:spcAft>
                <a:spcPts val="0"/>
              </a:spcAft>
              <a:buClr>
                <a:srgbClr val="4472C4"/>
              </a:buClr>
              <a:buSzPts val="4000"/>
              <a:buFont typeface="Arial"/>
              <a:buNone/>
            </a:pPr>
            <a:r>
              <a:rPr b="1" i="0" lang="en-US" sz="4000" u="none" cap="none" strike="noStrike">
                <a:solidFill>
                  <a:srgbClr val="4472C4"/>
                </a:solidFill>
                <a:latin typeface="Arial"/>
                <a:ea typeface="Arial"/>
                <a:cs typeface="Arial"/>
                <a:sym typeface="Arial"/>
              </a:rPr>
              <a:t>EXAMPLE USE CASE: </a:t>
            </a:r>
            <a:endParaRPr sz="3600">
              <a:solidFill>
                <a:schemeClr val="dk1"/>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A5A5A5"/>
              </a:buClr>
              <a:buSzPts val="4000"/>
              <a:buFont typeface="Arial"/>
              <a:buNone/>
            </a:pPr>
            <a:r>
              <a:rPr b="0" i="0" lang="en-US" sz="4000" u="none" cap="none" strike="noStrike">
                <a:solidFill>
                  <a:srgbClr val="A5A5A5"/>
                </a:solidFill>
                <a:latin typeface="Arial"/>
                <a:ea typeface="Arial"/>
                <a:cs typeface="Arial"/>
                <a:sym typeface="Arial"/>
              </a:rPr>
              <a:t>Better understand in-store customer behavior patterns and provide business insights over time.  </a:t>
            </a:r>
            <a:endParaRPr b="0" i="0" sz="4000" u="none" cap="none" strike="noStrike">
              <a:solidFill>
                <a:srgbClr val="A5A5A5"/>
              </a:solidFill>
              <a:latin typeface="Arial"/>
              <a:ea typeface="Arial"/>
              <a:cs typeface="Arial"/>
              <a:sym typeface="Arial"/>
            </a:endParaRPr>
          </a:p>
        </p:txBody>
      </p:sp>
      <p:pic>
        <p:nvPicPr>
          <p:cNvPr id="1163" name="Google Shape;1163;p87"/>
          <p:cNvPicPr preferRelativeResize="0"/>
          <p:nvPr/>
        </p:nvPicPr>
        <p:blipFill>
          <a:blip r:embed="rId3">
            <a:alphaModFix/>
          </a:blip>
          <a:stretch>
            <a:fillRect/>
          </a:stretch>
        </p:blipFill>
        <p:spPr>
          <a:xfrm>
            <a:off x="1140125" y="2060713"/>
            <a:ext cx="13215025" cy="742946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7" name="Shape 1167"/>
        <p:cNvGrpSpPr/>
        <p:nvPr/>
      </p:nvGrpSpPr>
      <p:grpSpPr>
        <a:xfrm>
          <a:off x="0" y="0"/>
          <a:ext cx="0" cy="0"/>
          <a:chOff x="0" y="0"/>
          <a:chExt cx="0" cy="0"/>
        </a:xfrm>
      </p:grpSpPr>
      <p:sp>
        <p:nvSpPr>
          <p:cNvPr id="1168" name="Google Shape;1168;p88"/>
          <p:cNvSpPr txBox="1"/>
          <p:nvPr>
            <p:ph type="title"/>
          </p:nvPr>
        </p:nvSpPr>
        <p:spPr>
          <a:xfrm>
            <a:off x="962719" y="929034"/>
            <a:ext cx="21031199" cy="97927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6600"/>
              <a:buFont typeface="Proxima Nova"/>
              <a:buNone/>
            </a:pPr>
            <a:r>
              <a:rPr lang="en-US">
                <a:latin typeface="Proxima Nova"/>
                <a:ea typeface="Proxima Nova"/>
                <a:cs typeface="Proxima Nova"/>
                <a:sym typeface="Proxima Nova"/>
              </a:rPr>
              <a:t>MV Role-based Access Control</a:t>
            </a:r>
            <a:endParaRPr>
              <a:latin typeface="Proxima Nova"/>
              <a:ea typeface="Proxima Nova"/>
              <a:cs typeface="Proxima Nova"/>
              <a:sym typeface="Proxima Nova"/>
            </a:endParaRPr>
          </a:p>
        </p:txBody>
      </p:sp>
      <p:sp>
        <p:nvSpPr>
          <p:cNvPr id="1169" name="Google Shape;1169;p88"/>
          <p:cNvSpPr/>
          <p:nvPr/>
        </p:nvSpPr>
        <p:spPr>
          <a:xfrm>
            <a:off x="962719" y="7783920"/>
            <a:ext cx="22417233" cy="421653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4800">
                <a:solidFill>
                  <a:srgbClr val="505153"/>
                </a:solidFill>
                <a:latin typeface="Proxima Nova"/>
                <a:ea typeface="Proxima Nova"/>
                <a:cs typeface="Proxima Nova"/>
                <a:sym typeface="Proxima Nova"/>
              </a:rPr>
              <a:t>Role-based granular access control</a:t>
            </a:r>
            <a:endParaRPr/>
          </a:p>
          <a:p>
            <a:pPr indent="0" lvl="0" marL="0" marR="0" rtl="0" algn="l">
              <a:spcBef>
                <a:spcPts val="2400"/>
              </a:spcBef>
              <a:spcAft>
                <a:spcPts val="0"/>
              </a:spcAft>
              <a:buNone/>
            </a:pPr>
            <a:r>
              <a:rPr lang="en-US" sz="3600">
                <a:solidFill>
                  <a:srgbClr val="7F7F7F"/>
                </a:solidFill>
                <a:latin typeface="Proxima Nova"/>
                <a:ea typeface="Proxima Nova"/>
                <a:cs typeface="Proxima Nova"/>
                <a:sym typeface="Proxima Nova"/>
              </a:rPr>
              <a:t>Define what any camera admin can or cannot do: prevent security staff from changing network settings, limit views to only selected cameras, restrict the export of video, allow live-only or historical footage, or provide emergency response teams instant access during an incident</a:t>
            </a:r>
            <a:endParaRPr sz="3600">
              <a:solidFill>
                <a:srgbClr val="7F7F7F"/>
              </a:solidFill>
              <a:latin typeface="Proxima Nova"/>
              <a:ea typeface="Proxima Nova"/>
              <a:cs typeface="Proxima Nova"/>
              <a:sym typeface="Proxima Nova"/>
            </a:endParaRPr>
          </a:p>
          <a:p>
            <a:pPr indent="0" lvl="0" marL="0" marR="0" rtl="0" algn="l">
              <a:spcBef>
                <a:spcPts val="2400"/>
              </a:spcBef>
              <a:spcAft>
                <a:spcPts val="0"/>
              </a:spcAft>
              <a:buNone/>
            </a:pPr>
            <a:r>
              <a:rPr lang="en-US" sz="3600">
                <a:solidFill>
                  <a:srgbClr val="7F7F7F"/>
                </a:solidFill>
                <a:latin typeface="Proxima Nova"/>
                <a:ea typeface="Proxima Nova"/>
                <a:cs typeface="Proxima Nova"/>
                <a:sym typeface="Proxima Nova"/>
              </a:rPr>
              <a:t>Meraki cloud authentication architecture scales to organization of all sizes and supports Security Assertion Markup Language (SAML) integration for Single Sign-on</a:t>
            </a:r>
            <a:endParaRPr sz="3600">
              <a:solidFill>
                <a:srgbClr val="7F7F7F"/>
              </a:solidFill>
              <a:latin typeface="Proxima Nova"/>
              <a:ea typeface="Proxima Nova"/>
              <a:cs typeface="Proxima Nova"/>
              <a:sym typeface="Proxima Nova"/>
            </a:endParaRPr>
          </a:p>
        </p:txBody>
      </p:sp>
      <p:pic>
        <p:nvPicPr>
          <p:cNvPr id="1170" name="Google Shape;1170;p88"/>
          <p:cNvPicPr preferRelativeResize="0"/>
          <p:nvPr/>
        </p:nvPicPr>
        <p:blipFill rotWithShape="1">
          <a:blip r:embed="rId3">
            <a:alphaModFix/>
          </a:blip>
          <a:srcRect b="0" l="0" r="0" t="0"/>
          <a:stretch/>
        </p:blipFill>
        <p:spPr>
          <a:xfrm>
            <a:off x="2809152" y="3332600"/>
            <a:ext cx="3200400" cy="3906130"/>
          </a:xfrm>
          <a:prstGeom prst="rect">
            <a:avLst/>
          </a:prstGeom>
          <a:noFill/>
          <a:ln>
            <a:noFill/>
          </a:ln>
        </p:spPr>
      </p:pic>
      <p:pic>
        <p:nvPicPr>
          <p:cNvPr id="1171" name="Google Shape;1171;p88"/>
          <p:cNvPicPr preferRelativeResize="0"/>
          <p:nvPr/>
        </p:nvPicPr>
        <p:blipFill rotWithShape="1">
          <a:blip r:embed="rId4">
            <a:alphaModFix/>
          </a:blip>
          <a:srcRect b="0" l="0" r="0" t="0"/>
          <a:stretch/>
        </p:blipFill>
        <p:spPr>
          <a:xfrm>
            <a:off x="10363200" y="3332600"/>
            <a:ext cx="3200400" cy="3902528"/>
          </a:xfrm>
          <a:prstGeom prst="rect">
            <a:avLst/>
          </a:prstGeom>
          <a:noFill/>
          <a:ln>
            <a:noFill/>
          </a:ln>
        </p:spPr>
      </p:pic>
      <p:pic>
        <p:nvPicPr>
          <p:cNvPr id="1172" name="Google Shape;1172;p88"/>
          <p:cNvPicPr preferRelativeResize="0"/>
          <p:nvPr/>
        </p:nvPicPr>
        <p:blipFill rotWithShape="1">
          <a:blip r:embed="rId5">
            <a:alphaModFix/>
          </a:blip>
          <a:srcRect b="0" l="0" r="0" t="0"/>
          <a:stretch/>
        </p:blipFill>
        <p:spPr>
          <a:xfrm>
            <a:off x="17917248" y="3328483"/>
            <a:ext cx="3200400" cy="390613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7" name="Shape 1177"/>
        <p:cNvGrpSpPr/>
        <p:nvPr/>
      </p:nvGrpSpPr>
      <p:grpSpPr>
        <a:xfrm>
          <a:off x="0" y="0"/>
          <a:ext cx="0" cy="0"/>
          <a:chOff x="0" y="0"/>
          <a:chExt cx="0" cy="0"/>
        </a:xfrm>
      </p:grpSpPr>
      <p:pic>
        <p:nvPicPr>
          <p:cNvPr descr="https://lh5.googleusercontent.com/k3OyiM5X-SnFVOM_I9IWPpnC_Eyjfkw-MerZu0AXWxJK9rb1F1w--mTz-nP0dI02ri5331QRjfOaPtOZi4KivAYW4QxAUuMPXZluGgSlNluMpn4zLgFV7bTsXtWShqUsEZhR6jgQ0fVeF65Fxw" id="1178" name="Google Shape;1178;p89"/>
          <p:cNvPicPr preferRelativeResize="0"/>
          <p:nvPr/>
        </p:nvPicPr>
        <p:blipFill rotWithShape="1">
          <a:blip r:embed="rId3">
            <a:alphaModFix/>
          </a:blip>
          <a:srcRect b="0" l="0" r="0" t="0"/>
          <a:stretch/>
        </p:blipFill>
        <p:spPr>
          <a:xfrm>
            <a:off x="7526309" y="1488692"/>
            <a:ext cx="5342294" cy="4151968"/>
          </a:xfrm>
          <a:prstGeom prst="rect">
            <a:avLst/>
          </a:prstGeom>
          <a:noFill/>
          <a:ln>
            <a:noFill/>
          </a:ln>
        </p:spPr>
      </p:pic>
      <p:pic>
        <p:nvPicPr>
          <p:cNvPr id="1179" name="Google Shape;1179;p89"/>
          <p:cNvPicPr preferRelativeResize="0"/>
          <p:nvPr/>
        </p:nvPicPr>
        <p:blipFill rotWithShape="1">
          <a:blip r:embed="rId4">
            <a:alphaModFix/>
          </a:blip>
          <a:srcRect b="0" l="0" r="0" t="0"/>
          <a:stretch/>
        </p:blipFill>
        <p:spPr>
          <a:xfrm>
            <a:off x="0" y="5193996"/>
            <a:ext cx="6682270" cy="4877155"/>
          </a:xfrm>
          <a:prstGeom prst="rect">
            <a:avLst/>
          </a:prstGeom>
          <a:noFill/>
          <a:ln>
            <a:noFill/>
          </a:ln>
        </p:spPr>
      </p:pic>
      <p:pic>
        <p:nvPicPr>
          <p:cNvPr id="1180" name="Google Shape;1180;p89"/>
          <p:cNvPicPr preferRelativeResize="0"/>
          <p:nvPr/>
        </p:nvPicPr>
        <p:blipFill rotWithShape="1">
          <a:blip r:embed="rId5">
            <a:alphaModFix/>
          </a:blip>
          <a:srcRect b="0" l="10482" r="0" t="0"/>
          <a:stretch/>
        </p:blipFill>
        <p:spPr>
          <a:xfrm>
            <a:off x="7423882" y="5462708"/>
            <a:ext cx="5903981" cy="4477512"/>
          </a:xfrm>
          <a:prstGeom prst="rect">
            <a:avLst/>
          </a:prstGeom>
          <a:noFill/>
          <a:ln>
            <a:noFill/>
          </a:ln>
        </p:spPr>
      </p:pic>
      <p:sp>
        <p:nvSpPr>
          <p:cNvPr id="1181" name="Google Shape;1181;p89"/>
          <p:cNvSpPr txBox="1"/>
          <p:nvPr>
            <p:ph type="title"/>
          </p:nvPr>
        </p:nvSpPr>
        <p:spPr>
          <a:xfrm>
            <a:off x="962720" y="929035"/>
            <a:ext cx="21031199" cy="979200"/>
          </a:xfrm>
          <a:prstGeom prst="rect">
            <a:avLst/>
          </a:prstGeom>
          <a:noFill/>
          <a:ln>
            <a:noFill/>
          </a:ln>
        </p:spPr>
        <p:txBody>
          <a:bodyPr anchorCtr="0" anchor="t" bIns="45725" lIns="91400" spcFirstLastPara="1" rIns="91400" wrap="square" tIns="45725">
            <a:noAutofit/>
          </a:bodyPr>
          <a:lstStyle/>
          <a:p>
            <a:pPr indent="0" lvl="0" marL="0" marR="0" rtl="0" algn="l">
              <a:lnSpc>
                <a:spcPct val="90000"/>
              </a:lnSpc>
              <a:spcBef>
                <a:spcPts val="0"/>
              </a:spcBef>
              <a:spcAft>
                <a:spcPts val="0"/>
              </a:spcAft>
              <a:buClr>
                <a:schemeClr val="accent1"/>
              </a:buClr>
              <a:buSzPts val="2500"/>
              <a:buFont typeface="Proxima Nova"/>
              <a:buNone/>
            </a:pPr>
            <a:r>
              <a:rPr lang="en-US" sz="6400"/>
              <a:t>The Meraki MV Family</a:t>
            </a:r>
            <a:endParaRPr sz="6400"/>
          </a:p>
        </p:txBody>
      </p:sp>
      <p:cxnSp>
        <p:nvCxnSpPr>
          <p:cNvPr id="1182" name="Google Shape;1182;p89"/>
          <p:cNvCxnSpPr/>
          <p:nvPr/>
        </p:nvCxnSpPr>
        <p:spPr>
          <a:xfrm>
            <a:off x="13694077" y="2042351"/>
            <a:ext cx="0" cy="10226039"/>
          </a:xfrm>
          <a:prstGeom prst="straightConnector1">
            <a:avLst/>
          </a:prstGeom>
          <a:noFill/>
          <a:ln cap="flat" cmpd="sng" w="34925">
            <a:solidFill>
              <a:srgbClr val="D8D8D8"/>
            </a:solidFill>
            <a:prstDash val="solid"/>
            <a:miter lim="800000"/>
            <a:headEnd len="sm" w="sm" type="none"/>
            <a:tailEnd len="sm" w="sm" type="none"/>
          </a:ln>
        </p:spPr>
      </p:cxnSp>
      <p:sp>
        <p:nvSpPr>
          <p:cNvPr id="1183" name="Google Shape;1183;p89"/>
          <p:cNvSpPr txBox="1"/>
          <p:nvPr/>
        </p:nvSpPr>
        <p:spPr>
          <a:xfrm>
            <a:off x="437124" y="9362161"/>
            <a:ext cx="5058699" cy="1631200"/>
          </a:xfrm>
          <a:prstGeom prst="rect">
            <a:avLst/>
          </a:prstGeom>
          <a:noFill/>
          <a:ln>
            <a:noFill/>
          </a:ln>
        </p:spPr>
        <p:txBody>
          <a:bodyPr anchorCtr="0" anchor="t" bIns="45725" lIns="91400" spcFirstLastPara="1" rIns="91400" wrap="square" tIns="45725">
            <a:noAutofit/>
          </a:bodyPr>
          <a:lstStyle/>
          <a:p>
            <a:pPr indent="0" lvl="0" marL="0" marR="0" rtl="0" algn="ctr">
              <a:spcBef>
                <a:spcPts val="0"/>
              </a:spcBef>
              <a:spcAft>
                <a:spcPts val="0"/>
              </a:spcAft>
              <a:buNone/>
            </a:pPr>
            <a:r>
              <a:rPr b="1" lang="en-US" sz="4000">
                <a:solidFill>
                  <a:srgbClr val="2F5496"/>
                </a:solidFill>
                <a:latin typeface="Proxima Nova"/>
                <a:ea typeface="Proxima Nova"/>
                <a:cs typeface="Proxima Nova"/>
                <a:sym typeface="Proxima Nova"/>
              </a:rPr>
              <a:t>MV22 </a:t>
            </a:r>
            <a:r>
              <a:rPr b="1" baseline="30000" lang="en-US" sz="4000">
                <a:solidFill>
                  <a:srgbClr val="FF0000"/>
                </a:solidFill>
                <a:latin typeface="Proxima Nova"/>
                <a:ea typeface="Proxima Nova"/>
                <a:cs typeface="Proxima Nova"/>
                <a:sym typeface="Proxima Nova"/>
              </a:rPr>
              <a:t>NEW</a:t>
            </a:r>
            <a:endParaRPr b="1" sz="1333">
              <a:solidFill>
                <a:schemeClr val="dk1"/>
              </a:solidFill>
              <a:latin typeface="Proxima Nova"/>
              <a:ea typeface="Proxima Nova"/>
              <a:cs typeface="Proxima Nova"/>
              <a:sym typeface="Proxima Nova"/>
            </a:endParaRPr>
          </a:p>
          <a:p>
            <a:pPr indent="0" lvl="0" marL="0" marR="0" rtl="0" algn="ctr">
              <a:spcBef>
                <a:spcPts val="0"/>
              </a:spcBef>
              <a:spcAft>
                <a:spcPts val="0"/>
              </a:spcAft>
              <a:buNone/>
            </a:pPr>
            <a:r>
              <a:rPr b="1" lang="en-US" sz="2933">
                <a:solidFill>
                  <a:srgbClr val="7B7B7B"/>
                </a:solidFill>
                <a:latin typeface="Proxima Nova"/>
                <a:ea typeface="Proxima Nova"/>
                <a:cs typeface="Proxima Nova"/>
                <a:sym typeface="Proxima Nova"/>
              </a:rPr>
              <a:t>Indoor varifocal with advanced analytics</a:t>
            </a:r>
            <a:endParaRPr b="1" sz="2933">
              <a:solidFill>
                <a:srgbClr val="7B7B7B"/>
              </a:solidFill>
              <a:latin typeface="Proxima Nova"/>
              <a:ea typeface="Proxima Nova"/>
              <a:cs typeface="Proxima Nova"/>
              <a:sym typeface="Proxima Nova"/>
            </a:endParaRPr>
          </a:p>
        </p:txBody>
      </p:sp>
      <p:sp>
        <p:nvSpPr>
          <p:cNvPr id="1184" name="Google Shape;1184;p89"/>
          <p:cNvSpPr txBox="1"/>
          <p:nvPr/>
        </p:nvSpPr>
        <p:spPr>
          <a:xfrm>
            <a:off x="8144102" y="9362161"/>
            <a:ext cx="5058699" cy="1631200"/>
          </a:xfrm>
          <a:prstGeom prst="rect">
            <a:avLst/>
          </a:prstGeom>
          <a:noFill/>
          <a:ln>
            <a:noFill/>
          </a:ln>
        </p:spPr>
        <p:txBody>
          <a:bodyPr anchorCtr="0" anchor="t" bIns="45725" lIns="91400" spcFirstLastPara="1" rIns="91400" wrap="square" tIns="45725">
            <a:noAutofit/>
          </a:bodyPr>
          <a:lstStyle/>
          <a:p>
            <a:pPr indent="0" lvl="0" marL="0" marR="0" rtl="0" algn="ctr">
              <a:spcBef>
                <a:spcPts val="0"/>
              </a:spcBef>
              <a:spcAft>
                <a:spcPts val="0"/>
              </a:spcAft>
              <a:buNone/>
            </a:pPr>
            <a:r>
              <a:rPr b="1" lang="en-US" sz="4000">
                <a:solidFill>
                  <a:srgbClr val="2F5496"/>
                </a:solidFill>
                <a:latin typeface="Proxima Nova"/>
                <a:ea typeface="Proxima Nova"/>
                <a:cs typeface="Proxima Nova"/>
                <a:sym typeface="Proxima Nova"/>
              </a:rPr>
              <a:t>MV72 </a:t>
            </a:r>
            <a:r>
              <a:rPr b="1" baseline="30000" lang="en-US" sz="4000">
                <a:solidFill>
                  <a:srgbClr val="FF0000"/>
                </a:solidFill>
                <a:latin typeface="Proxima Nova"/>
                <a:ea typeface="Proxima Nova"/>
                <a:cs typeface="Proxima Nova"/>
                <a:sym typeface="Proxima Nova"/>
              </a:rPr>
              <a:t>NEW</a:t>
            </a:r>
            <a:endParaRPr b="1" sz="4000">
              <a:solidFill>
                <a:srgbClr val="2F5496"/>
              </a:solidFill>
              <a:latin typeface="Proxima Nova"/>
              <a:ea typeface="Proxima Nova"/>
              <a:cs typeface="Proxima Nova"/>
              <a:sym typeface="Proxima Nova"/>
            </a:endParaRPr>
          </a:p>
          <a:p>
            <a:pPr indent="0" lvl="0" marL="0" marR="0" rtl="0" algn="ctr">
              <a:spcBef>
                <a:spcPts val="0"/>
              </a:spcBef>
              <a:spcAft>
                <a:spcPts val="0"/>
              </a:spcAft>
              <a:buNone/>
            </a:pPr>
            <a:r>
              <a:rPr b="1" lang="en-US" sz="2933">
                <a:solidFill>
                  <a:srgbClr val="7B7B7B"/>
                </a:solidFill>
                <a:latin typeface="Proxima Nova"/>
                <a:ea typeface="Proxima Nova"/>
                <a:cs typeface="Proxima Nova"/>
                <a:sym typeface="Proxima Nova"/>
              </a:rPr>
              <a:t>Outdoor varifocal with advanced analytics</a:t>
            </a:r>
            <a:endParaRPr b="1" sz="2933">
              <a:solidFill>
                <a:srgbClr val="7B7B7B"/>
              </a:solidFill>
              <a:latin typeface="Proxima Nova"/>
              <a:ea typeface="Proxima Nova"/>
              <a:cs typeface="Proxima Nova"/>
              <a:sym typeface="Proxima Nova"/>
            </a:endParaRPr>
          </a:p>
        </p:txBody>
      </p:sp>
      <p:sp>
        <p:nvSpPr>
          <p:cNvPr id="1185" name="Google Shape;1185;p89"/>
          <p:cNvSpPr txBox="1"/>
          <p:nvPr/>
        </p:nvSpPr>
        <p:spPr>
          <a:xfrm>
            <a:off x="16374294" y="4973962"/>
            <a:ext cx="5774089" cy="1984197"/>
          </a:xfrm>
          <a:prstGeom prst="rect">
            <a:avLst/>
          </a:prstGeom>
          <a:noFill/>
          <a:ln>
            <a:noFill/>
          </a:ln>
        </p:spPr>
        <p:txBody>
          <a:bodyPr anchorCtr="0" anchor="t" bIns="45725" lIns="91400" spcFirstLastPara="1" rIns="91400" wrap="square" tIns="45725">
            <a:noAutofit/>
          </a:bodyPr>
          <a:lstStyle/>
          <a:p>
            <a:pPr indent="0" lvl="0" marL="0" marR="0" rtl="0" algn="l">
              <a:spcBef>
                <a:spcPts val="0"/>
              </a:spcBef>
              <a:spcAft>
                <a:spcPts val="0"/>
              </a:spcAft>
              <a:buNone/>
            </a:pPr>
            <a:r>
              <a:rPr lang="en-US" sz="3733">
                <a:solidFill>
                  <a:srgbClr val="7B7B7B"/>
                </a:solidFill>
                <a:latin typeface="Proxima Nova"/>
                <a:ea typeface="Proxima Nova"/>
                <a:cs typeface="Proxima Nova"/>
                <a:sym typeface="Proxima Nova"/>
              </a:rPr>
              <a:t>Motion Heat Maps</a:t>
            </a:r>
            <a:endParaRPr sz="1333">
              <a:solidFill>
                <a:schemeClr val="dk1"/>
              </a:solidFill>
              <a:latin typeface="Proxima Nova"/>
              <a:ea typeface="Proxima Nova"/>
              <a:cs typeface="Proxima Nova"/>
              <a:sym typeface="Proxima Nova"/>
            </a:endParaRPr>
          </a:p>
          <a:p>
            <a:pPr indent="0" lvl="0" marL="0" marR="0" rtl="0" algn="l">
              <a:spcBef>
                <a:spcPts val="0"/>
              </a:spcBef>
              <a:spcAft>
                <a:spcPts val="0"/>
              </a:spcAft>
              <a:buNone/>
            </a:pPr>
            <a:r>
              <a:rPr lang="en-US" sz="3733">
                <a:solidFill>
                  <a:srgbClr val="7B7B7B"/>
                </a:solidFill>
                <a:latin typeface="Proxima Nova"/>
                <a:ea typeface="Proxima Nova"/>
                <a:cs typeface="Proxima Nova"/>
                <a:sym typeface="Proxima Nova"/>
              </a:rPr>
              <a:t>Person Detection</a:t>
            </a:r>
            <a:endParaRPr/>
          </a:p>
          <a:p>
            <a:pPr indent="0" lvl="0" marL="0" marR="0" rtl="0" algn="l">
              <a:spcBef>
                <a:spcPts val="0"/>
              </a:spcBef>
              <a:spcAft>
                <a:spcPts val="0"/>
              </a:spcAft>
              <a:buNone/>
            </a:pPr>
            <a:r>
              <a:rPr lang="en-US" sz="3733">
                <a:solidFill>
                  <a:srgbClr val="7B7B7B"/>
                </a:solidFill>
                <a:latin typeface="Proxima Nova"/>
                <a:ea typeface="Proxima Nova"/>
                <a:cs typeface="Proxima Nova"/>
                <a:sym typeface="Proxima Nova"/>
              </a:rPr>
              <a:t>People Counting</a:t>
            </a:r>
            <a:endParaRPr sz="1333">
              <a:solidFill>
                <a:schemeClr val="dk1"/>
              </a:solidFill>
              <a:latin typeface="Proxima Nova"/>
              <a:ea typeface="Proxima Nova"/>
              <a:cs typeface="Proxima Nova"/>
              <a:sym typeface="Proxima Nova"/>
            </a:endParaRPr>
          </a:p>
        </p:txBody>
      </p:sp>
      <p:sp>
        <p:nvSpPr>
          <p:cNvPr id="1186" name="Google Shape;1186;p89"/>
          <p:cNvSpPr txBox="1"/>
          <p:nvPr/>
        </p:nvSpPr>
        <p:spPr>
          <a:xfrm>
            <a:off x="16374294" y="2080418"/>
            <a:ext cx="6734177" cy="2729101"/>
          </a:xfrm>
          <a:prstGeom prst="rect">
            <a:avLst/>
          </a:prstGeom>
          <a:noFill/>
          <a:ln>
            <a:noFill/>
          </a:ln>
        </p:spPr>
        <p:txBody>
          <a:bodyPr anchorCtr="0" anchor="t" bIns="45725" lIns="91400" spcFirstLastPara="1" rIns="91400" wrap="square" tIns="45725">
            <a:noAutofit/>
          </a:bodyPr>
          <a:lstStyle/>
          <a:p>
            <a:pPr indent="0" lvl="0" marL="0" marR="0" rtl="0" algn="l">
              <a:spcBef>
                <a:spcPts val="0"/>
              </a:spcBef>
              <a:spcAft>
                <a:spcPts val="0"/>
              </a:spcAft>
              <a:buNone/>
            </a:pPr>
            <a:r>
              <a:rPr lang="en-US" sz="3733">
                <a:solidFill>
                  <a:srgbClr val="7B7B7B"/>
                </a:solidFill>
                <a:latin typeface="Proxima Nova"/>
                <a:ea typeface="Proxima Nova"/>
                <a:cs typeface="Proxima Nova"/>
                <a:sym typeface="Proxima Nova"/>
              </a:rPr>
              <a:t>End-to-end encryption</a:t>
            </a:r>
            <a:endParaRPr sz="1333">
              <a:solidFill>
                <a:schemeClr val="dk1"/>
              </a:solidFill>
              <a:latin typeface="Proxima Nova"/>
              <a:ea typeface="Proxima Nova"/>
              <a:cs typeface="Proxima Nova"/>
              <a:sym typeface="Proxima Nova"/>
            </a:endParaRPr>
          </a:p>
          <a:p>
            <a:pPr indent="0" lvl="0" marL="0" marR="0" rtl="0" algn="l">
              <a:spcBef>
                <a:spcPts val="0"/>
              </a:spcBef>
              <a:spcAft>
                <a:spcPts val="0"/>
              </a:spcAft>
              <a:buNone/>
            </a:pPr>
            <a:r>
              <a:rPr lang="en-US" sz="3733">
                <a:solidFill>
                  <a:srgbClr val="7B7B7B"/>
                </a:solidFill>
                <a:latin typeface="Proxima Nova"/>
                <a:ea typeface="Proxima Nova"/>
                <a:cs typeface="Proxima Nova"/>
                <a:sym typeface="Proxima Nova"/>
              </a:rPr>
              <a:t>Privacy windows</a:t>
            </a:r>
            <a:endParaRPr sz="1333">
              <a:solidFill>
                <a:schemeClr val="dk1"/>
              </a:solidFill>
              <a:latin typeface="Proxima Nova"/>
              <a:ea typeface="Proxima Nova"/>
              <a:cs typeface="Proxima Nova"/>
              <a:sym typeface="Proxima Nova"/>
            </a:endParaRPr>
          </a:p>
          <a:p>
            <a:pPr indent="0" lvl="0" marL="0" marR="0" rtl="0" algn="l">
              <a:spcBef>
                <a:spcPts val="0"/>
              </a:spcBef>
              <a:spcAft>
                <a:spcPts val="0"/>
              </a:spcAft>
              <a:buNone/>
            </a:pPr>
            <a:r>
              <a:rPr lang="en-US" sz="3733">
                <a:solidFill>
                  <a:srgbClr val="7B7B7B"/>
                </a:solidFill>
                <a:latin typeface="Proxima Nova"/>
                <a:ea typeface="Proxima Nova"/>
                <a:cs typeface="Proxima Nova"/>
                <a:sym typeface="Proxima Nova"/>
              </a:rPr>
              <a:t>GDPR compliance</a:t>
            </a:r>
            <a:endParaRPr/>
          </a:p>
          <a:p>
            <a:pPr indent="0" lvl="0" marL="0" marR="0" rtl="0" algn="l">
              <a:spcBef>
                <a:spcPts val="0"/>
              </a:spcBef>
              <a:spcAft>
                <a:spcPts val="0"/>
              </a:spcAft>
              <a:buNone/>
            </a:pPr>
            <a:r>
              <a:rPr lang="en-US" sz="3733">
                <a:solidFill>
                  <a:srgbClr val="7B7B7B"/>
                </a:solidFill>
                <a:latin typeface="Proxima Nova"/>
                <a:ea typeface="Proxima Nova"/>
                <a:cs typeface="Proxima Nova"/>
                <a:sym typeface="Proxima Nova"/>
              </a:rPr>
              <a:t>Outdoor Models IK10+ Rated</a:t>
            </a:r>
            <a:endParaRPr sz="1333">
              <a:solidFill>
                <a:schemeClr val="dk1"/>
              </a:solidFill>
              <a:latin typeface="Proxima Nova"/>
              <a:ea typeface="Proxima Nova"/>
              <a:cs typeface="Proxima Nova"/>
              <a:sym typeface="Proxima Nova"/>
            </a:endParaRPr>
          </a:p>
        </p:txBody>
      </p:sp>
      <p:sp>
        <p:nvSpPr>
          <p:cNvPr id="1187" name="Google Shape;1187;p89"/>
          <p:cNvSpPr txBox="1"/>
          <p:nvPr/>
        </p:nvSpPr>
        <p:spPr>
          <a:xfrm>
            <a:off x="16374294" y="7122602"/>
            <a:ext cx="7225600" cy="4762176"/>
          </a:xfrm>
          <a:prstGeom prst="rect">
            <a:avLst/>
          </a:prstGeom>
          <a:noFill/>
          <a:ln>
            <a:noFill/>
          </a:ln>
        </p:spPr>
        <p:txBody>
          <a:bodyPr anchorCtr="0" anchor="t" bIns="45725" lIns="91400" spcFirstLastPara="1" rIns="91400" wrap="square" tIns="45725">
            <a:noAutofit/>
          </a:bodyPr>
          <a:lstStyle/>
          <a:p>
            <a:pPr indent="0" lvl="0" marL="0" marR="0" rtl="0" algn="l">
              <a:spcBef>
                <a:spcPts val="0"/>
              </a:spcBef>
              <a:spcAft>
                <a:spcPts val="0"/>
              </a:spcAft>
              <a:buNone/>
            </a:pPr>
            <a:r>
              <a:rPr lang="en-US" sz="3733">
                <a:solidFill>
                  <a:srgbClr val="7B7B7B"/>
                </a:solidFill>
                <a:latin typeface="Proxima Nova"/>
                <a:ea typeface="Proxima Nova"/>
                <a:cs typeface="Proxima Nova"/>
                <a:sym typeface="Proxima Nova"/>
              </a:rPr>
              <a:t>Motion-based Retention</a:t>
            </a:r>
            <a:endParaRPr sz="1333">
              <a:solidFill>
                <a:schemeClr val="dk1"/>
              </a:solidFill>
              <a:latin typeface="Proxima Nova"/>
              <a:ea typeface="Proxima Nova"/>
              <a:cs typeface="Proxima Nova"/>
              <a:sym typeface="Proxima Nova"/>
            </a:endParaRPr>
          </a:p>
          <a:p>
            <a:pPr indent="0" lvl="0" marL="0" marR="0" rtl="0" algn="l">
              <a:spcBef>
                <a:spcPts val="0"/>
              </a:spcBef>
              <a:spcAft>
                <a:spcPts val="0"/>
              </a:spcAft>
              <a:buNone/>
            </a:pPr>
            <a:r>
              <a:rPr lang="en-US" sz="3733">
                <a:solidFill>
                  <a:srgbClr val="7B7B7B"/>
                </a:solidFill>
                <a:latin typeface="Proxima Nova"/>
                <a:ea typeface="Proxima Nova"/>
                <a:cs typeface="Proxima Nova"/>
                <a:sym typeface="Proxima Nova"/>
              </a:rPr>
              <a:t>Motion-based Alerting</a:t>
            </a:r>
            <a:endParaRPr sz="1333">
              <a:solidFill>
                <a:schemeClr val="dk1"/>
              </a:solidFill>
              <a:latin typeface="Proxima Nova"/>
              <a:ea typeface="Proxima Nova"/>
              <a:cs typeface="Proxima Nova"/>
              <a:sym typeface="Proxima Nova"/>
            </a:endParaRPr>
          </a:p>
          <a:p>
            <a:pPr indent="0" lvl="0" marL="0" marR="0" rtl="0" algn="l">
              <a:spcBef>
                <a:spcPts val="0"/>
              </a:spcBef>
              <a:spcAft>
                <a:spcPts val="0"/>
              </a:spcAft>
              <a:buNone/>
            </a:pPr>
            <a:r>
              <a:rPr lang="en-US" sz="3733">
                <a:solidFill>
                  <a:srgbClr val="7B7B7B"/>
                </a:solidFill>
                <a:latin typeface="Proxima Nova"/>
                <a:ea typeface="Proxima Nova"/>
                <a:cs typeface="Proxima Nova"/>
                <a:sym typeface="Proxima Nova"/>
              </a:rPr>
              <a:t>Wireless Capable</a:t>
            </a:r>
            <a:endParaRPr sz="1333">
              <a:solidFill>
                <a:schemeClr val="dk1"/>
              </a:solidFill>
              <a:latin typeface="Proxima Nova"/>
              <a:ea typeface="Proxima Nova"/>
              <a:cs typeface="Proxima Nova"/>
              <a:sym typeface="Proxima Nova"/>
            </a:endParaRPr>
          </a:p>
          <a:p>
            <a:pPr indent="0" lvl="0" marL="0" marR="0" rtl="0" algn="l">
              <a:spcBef>
                <a:spcPts val="0"/>
              </a:spcBef>
              <a:spcAft>
                <a:spcPts val="0"/>
              </a:spcAft>
              <a:buNone/>
            </a:pPr>
            <a:r>
              <a:rPr lang="en-US" sz="3733">
                <a:solidFill>
                  <a:srgbClr val="7B7B7B"/>
                </a:solidFill>
                <a:latin typeface="Proxima Nova"/>
                <a:ea typeface="Proxima Nova"/>
                <a:cs typeface="Proxima Nova"/>
                <a:sym typeface="Proxima Nova"/>
              </a:rPr>
              <a:t>Audio Recording</a:t>
            </a:r>
            <a:endParaRPr sz="1333">
              <a:solidFill>
                <a:schemeClr val="dk1"/>
              </a:solidFill>
              <a:latin typeface="Proxima Nova"/>
              <a:ea typeface="Proxima Nova"/>
              <a:cs typeface="Proxima Nova"/>
              <a:sym typeface="Proxima Nova"/>
            </a:endParaRPr>
          </a:p>
          <a:p>
            <a:pPr indent="0" lvl="0" marL="0" marR="0" rtl="0" algn="l">
              <a:spcBef>
                <a:spcPts val="0"/>
              </a:spcBef>
              <a:spcAft>
                <a:spcPts val="0"/>
              </a:spcAft>
              <a:buNone/>
            </a:pPr>
            <a:r>
              <a:rPr lang="en-US" sz="3733">
                <a:solidFill>
                  <a:srgbClr val="7B7B7B"/>
                </a:solidFill>
                <a:latin typeface="Proxima Nova"/>
                <a:ea typeface="Proxima Nova"/>
                <a:cs typeface="Proxima Nova"/>
                <a:sym typeface="Proxima Nova"/>
              </a:rPr>
              <a:t>Adaptive Bitrate Streaming</a:t>
            </a:r>
            <a:endParaRPr sz="1333">
              <a:solidFill>
                <a:schemeClr val="dk1"/>
              </a:solidFill>
              <a:latin typeface="Proxima Nova"/>
              <a:ea typeface="Proxima Nova"/>
              <a:cs typeface="Proxima Nova"/>
              <a:sym typeface="Proxima Nova"/>
            </a:endParaRPr>
          </a:p>
          <a:p>
            <a:pPr indent="0" lvl="0" marL="0" marR="0" rtl="0" algn="l">
              <a:spcBef>
                <a:spcPts val="0"/>
              </a:spcBef>
              <a:spcAft>
                <a:spcPts val="0"/>
              </a:spcAft>
              <a:buNone/>
            </a:pPr>
            <a:r>
              <a:rPr lang="en-US" sz="3733">
                <a:solidFill>
                  <a:srgbClr val="7B7B7B"/>
                </a:solidFill>
                <a:latin typeface="Proxima Nova"/>
                <a:ea typeface="Proxima Nova"/>
                <a:cs typeface="Proxima Nova"/>
                <a:sym typeface="Proxima Nova"/>
              </a:rPr>
              <a:t>Timestamps on exports</a:t>
            </a:r>
            <a:endParaRPr sz="1333">
              <a:solidFill>
                <a:schemeClr val="dk1"/>
              </a:solidFill>
              <a:latin typeface="Proxima Nova"/>
              <a:ea typeface="Proxima Nova"/>
              <a:cs typeface="Proxima Nova"/>
              <a:sym typeface="Proxima Nova"/>
            </a:endParaRPr>
          </a:p>
          <a:p>
            <a:pPr indent="0" lvl="0" marL="0" marR="0" rtl="0" algn="l">
              <a:spcBef>
                <a:spcPts val="0"/>
              </a:spcBef>
              <a:spcAft>
                <a:spcPts val="0"/>
              </a:spcAft>
              <a:buNone/>
            </a:pPr>
            <a:r>
              <a:rPr lang="en-US" sz="3733">
                <a:solidFill>
                  <a:srgbClr val="7B7B7B"/>
                </a:solidFill>
                <a:latin typeface="Proxima Nova"/>
                <a:ea typeface="Proxima Nova"/>
                <a:cs typeface="Proxima Nova"/>
                <a:sym typeface="Proxima Nova"/>
              </a:rPr>
              <a:t>Video Link Sharing</a:t>
            </a:r>
            <a:endParaRPr sz="1333">
              <a:solidFill>
                <a:schemeClr val="dk1"/>
              </a:solidFill>
              <a:latin typeface="Proxima Nova"/>
              <a:ea typeface="Proxima Nova"/>
              <a:cs typeface="Proxima Nova"/>
              <a:sym typeface="Proxima Nova"/>
            </a:endParaRPr>
          </a:p>
          <a:p>
            <a:pPr indent="0" lvl="0" marL="0" marR="0" rtl="0" algn="l">
              <a:spcBef>
                <a:spcPts val="0"/>
              </a:spcBef>
              <a:spcAft>
                <a:spcPts val="0"/>
              </a:spcAft>
              <a:buNone/>
            </a:pPr>
            <a:r>
              <a:rPr lang="en-US" sz="3733">
                <a:solidFill>
                  <a:srgbClr val="7B7B7B"/>
                </a:solidFill>
                <a:latin typeface="Proxima Nova"/>
                <a:ea typeface="Proxima Nova"/>
                <a:cs typeface="Proxima Nova"/>
                <a:sym typeface="Proxima Nova"/>
              </a:rPr>
              <a:t>256GB Storage</a:t>
            </a:r>
            <a:endParaRPr/>
          </a:p>
          <a:p>
            <a:pPr indent="0" lvl="0" marL="0" marR="0" rtl="0" algn="l">
              <a:spcBef>
                <a:spcPts val="0"/>
              </a:spcBef>
              <a:spcAft>
                <a:spcPts val="0"/>
              </a:spcAft>
              <a:buNone/>
            </a:pPr>
            <a:r>
              <a:rPr lang="en-US" sz="3733">
                <a:solidFill>
                  <a:srgbClr val="7B7B7B"/>
                </a:solidFill>
                <a:latin typeface="Proxima Nova"/>
                <a:ea typeface="Proxima Nova"/>
                <a:cs typeface="Proxima Nova"/>
                <a:sym typeface="Proxima Nova"/>
              </a:rPr>
              <a:t>PoE Powered</a:t>
            </a:r>
            <a:endParaRPr sz="1333">
              <a:solidFill>
                <a:schemeClr val="dk1"/>
              </a:solidFill>
              <a:latin typeface="Proxima Nova"/>
              <a:ea typeface="Proxima Nova"/>
              <a:cs typeface="Proxima Nova"/>
              <a:sym typeface="Proxima Nova"/>
            </a:endParaRPr>
          </a:p>
        </p:txBody>
      </p:sp>
      <p:pic>
        <p:nvPicPr>
          <p:cNvPr id="1188" name="Google Shape;1188;p89"/>
          <p:cNvPicPr preferRelativeResize="0"/>
          <p:nvPr/>
        </p:nvPicPr>
        <p:blipFill rotWithShape="1">
          <a:blip r:embed="rId6">
            <a:alphaModFix/>
          </a:blip>
          <a:srcRect b="0" l="0" r="0" t="0"/>
          <a:stretch/>
        </p:blipFill>
        <p:spPr>
          <a:xfrm>
            <a:off x="14470844" y="7122602"/>
            <a:ext cx="1623240" cy="1623240"/>
          </a:xfrm>
          <a:prstGeom prst="rect">
            <a:avLst/>
          </a:prstGeom>
          <a:noFill/>
          <a:ln>
            <a:noFill/>
          </a:ln>
          <a:effectLst>
            <a:outerShdw rotWithShape="0" algn="tl" dir="2700000" dist="38100">
              <a:srgbClr val="B0D8F0"/>
            </a:outerShdw>
          </a:effectLst>
        </p:spPr>
      </p:pic>
      <p:pic>
        <p:nvPicPr>
          <p:cNvPr id="1189" name="Google Shape;1189;p89"/>
          <p:cNvPicPr preferRelativeResize="0"/>
          <p:nvPr/>
        </p:nvPicPr>
        <p:blipFill rotWithShape="1">
          <a:blip r:embed="rId7">
            <a:alphaModFix/>
          </a:blip>
          <a:srcRect b="0" l="0" r="0" t="0"/>
          <a:stretch/>
        </p:blipFill>
        <p:spPr>
          <a:xfrm>
            <a:off x="14444767" y="4625012"/>
            <a:ext cx="1675392" cy="1675392"/>
          </a:xfrm>
          <a:prstGeom prst="rect">
            <a:avLst/>
          </a:prstGeom>
          <a:noFill/>
          <a:ln>
            <a:noFill/>
          </a:ln>
          <a:effectLst>
            <a:outerShdw rotWithShape="0" algn="tl" dir="2700000" dist="38100">
              <a:srgbClr val="B0D8F0"/>
            </a:outerShdw>
          </a:effectLst>
        </p:spPr>
      </p:pic>
      <p:pic>
        <p:nvPicPr>
          <p:cNvPr id="1190" name="Google Shape;1190;p89"/>
          <p:cNvPicPr preferRelativeResize="0"/>
          <p:nvPr/>
        </p:nvPicPr>
        <p:blipFill rotWithShape="1">
          <a:blip r:embed="rId8">
            <a:alphaModFix/>
          </a:blip>
          <a:srcRect b="0" l="0" r="0" t="0"/>
          <a:stretch/>
        </p:blipFill>
        <p:spPr>
          <a:xfrm>
            <a:off x="14330434" y="2005551"/>
            <a:ext cx="1904056" cy="1904056"/>
          </a:xfrm>
          <a:prstGeom prst="rect">
            <a:avLst/>
          </a:prstGeom>
          <a:noFill/>
          <a:ln>
            <a:noFill/>
          </a:ln>
          <a:effectLst>
            <a:outerShdw rotWithShape="0" algn="tl" dir="2700000" dist="38100">
              <a:srgbClr val="B0D8F0"/>
            </a:outerShdw>
          </a:effectLst>
        </p:spPr>
      </p:pic>
      <p:sp>
        <p:nvSpPr>
          <p:cNvPr id="1191" name="Google Shape;1191;p89"/>
          <p:cNvSpPr txBox="1"/>
          <p:nvPr/>
        </p:nvSpPr>
        <p:spPr>
          <a:xfrm>
            <a:off x="4725380" y="10867617"/>
            <a:ext cx="5058699" cy="1631200"/>
          </a:xfrm>
          <a:prstGeom prst="rect">
            <a:avLst/>
          </a:prstGeom>
          <a:noFill/>
          <a:ln>
            <a:noFill/>
          </a:ln>
        </p:spPr>
        <p:txBody>
          <a:bodyPr anchorCtr="0" anchor="t" bIns="45725" lIns="91400" spcFirstLastPara="1" rIns="91400" wrap="square" tIns="45725">
            <a:noAutofit/>
          </a:bodyPr>
          <a:lstStyle/>
          <a:p>
            <a:pPr indent="0" lvl="0" marL="0" marR="0" rtl="0" algn="ctr">
              <a:spcBef>
                <a:spcPts val="0"/>
              </a:spcBef>
              <a:spcAft>
                <a:spcPts val="0"/>
              </a:spcAft>
              <a:buNone/>
            </a:pPr>
            <a:r>
              <a:rPr b="1" lang="en-US" sz="4000">
                <a:solidFill>
                  <a:srgbClr val="2F5496"/>
                </a:solidFill>
                <a:latin typeface="Proxima Nova"/>
                <a:ea typeface="Proxima Nova"/>
                <a:cs typeface="Proxima Nova"/>
                <a:sym typeface="Proxima Nova"/>
              </a:rPr>
              <a:t>MV12</a:t>
            </a:r>
            <a:endParaRPr b="1" sz="4000">
              <a:solidFill>
                <a:srgbClr val="7B7B7B"/>
              </a:solidFill>
              <a:latin typeface="Proxima Nova"/>
              <a:ea typeface="Proxima Nova"/>
              <a:cs typeface="Proxima Nova"/>
              <a:sym typeface="Proxima Nova"/>
            </a:endParaRPr>
          </a:p>
          <a:p>
            <a:pPr indent="0" lvl="0" marL="0" marR="0" rtl="0" algn="ctr">
              <a:spcBef>
                <a:spcPts val="0"/>
              </a:spcBef>
              <a:spcAft>
                <a:spcPts val="0"/>
              </a:spcAft>
              <a:buNone/>
            </a:pPr>
            <a:r>
              <a:rPr b="1" lang="en-US" sz="2933">
                <a:solidFill>
                  <a:srgbClr val="7B7B7B"/>
                </a:solidFill>
                <a:latin typeface="Proxima Nova"/>
                <a:ea typeface="Proxima Nova"/>
                <a:cs typeface="Proxima Nova"/>
                <a:sym typeface="Proxima Nova"/>
              </a:rPr>
              <a:t>Mini-dome with</a:t>
            </a:r>
            <a:endParaRPr b="1" sz="1333">
              <a:solidFill>
                <a:schemeClr val="dk1"/>
              </a:solidFill>
              <a:latin typeface="Proxima Nova"/>
              <a:ea typeface="Proxima Nova"/>
              <a:cs typeface="Proxima Nova"/>
              <a:sym typeface="Proxima Nova"/>
            </a:endParaRPr>
          </a:p>
          <a:p>
            <a:pPr indent="0" lvl="0" marL="0" marR="0" rtl="0" algn="ctr">
              <a:spcBef>
                <a:spcPts val="0"/>
              </a:spcBef>
              <a:spcAft>
                <a:spcPts val="0"/>
              </a:spcAft>
              <a:buNone/>
            </a:pPr>
            <a:r>
              <a:rPr b="1" lang="en-US" sz="2933">
                <a:solidFill>
                  <a:srgbClr val="7B7B7B"/>
                </a:solidFill>
                <a:latin typeface="Proxima Nova"/>
                <a:ea typeface="Proxima Nova"/>
                <a:cs typeface="Proxima Nova"/>
                <a:sym typeface="Proxima Nova"/>
              </a:rPr>
              <a:t>advanced analytics</a:t>
            </a:r>
            <a:endParaRPr b="1" sz="2933">
              <a:solidFill>
                <a:srgbClr val="2F5496"/>
              </a:solidFill>
              <a:latin typeface="Proxima Nova"/>
              <a:ea typeface="Proxima Nova"/>
              <a:cs typeface="Proxima Nova"/>
              <a:sym typeface="Proxima Nova"/>
            </a:endParaRPr>
          </a:p>
        </p:txBody>
      </p:sp>
      <p:pic>
        <p:nvPicPr>
          <p:cNvPr id="1192" name="Google Shape;1192;p89"/>
          <p:cNvPicPr preferRelativeResize="0"/>
          <p:nvPr>
            <p:ph idx="7" type="body"/>
          </p:nvPr>
        </p:nvPicPr>
        <p:blipFill rotWithShape="1">
          <a:blip r:embed="rId9">
            <a:alphaModFix/>
          </a:blip>
          <a:srcRect b="0" l="0" r="0" t="0"/>
          <a:stretch/>
        </p:blipFill>
        <p:spPr>
          <a:xfrm>
            <a:off x="3085403" y="7769230"/>
            <a:ext cx="7592800" cy="3469600"/>
          </a:xfrm>
          <a:prstGeom prst="rect">
            <a:avLst/>
          </a:prstGeom>
          <a:noFill/>
          <a:ln>
            <a:noFill/>
          </a:ln>
        </p:spPr>
      </p:pic>
      <p:pic>
        <p:nvPicPr>
          <p:cNvPr descr="https://lh5.googleusercontent.com/N99gr485AkKstcasrwY2NokBDxxS8Y7E5qOiCbnW8wm5ZRikt61vjWlR2by9oL_FQL_S4uvHvGdyp5IeDpaIUwEwvxWNHBAd3aVllYJ8Cv7MnwddjBPMg8MiUY_G1DoxXOXwkokI4A6pb5bmnw" id="1193" name="Google Shape;1193;p89"/>
          <p:cNvPicPr preferRelativeResize="0"/>
          <p:nvPr/>
        </p:nvPicPr>
        <p:blipFill rotWithShape="1">
          <a:blip r:embed="rId10">
            <a:alphaModFix/>
          </a:blip>
          <a:srcRect b="0" l="0" r="0" t="0"/>
          <a:stretch/>
        </p:blipFill>
        <p:spPr>
          <a:xfrm>
            <a:off x="962720" y="1894318"/>
            <a:ext cx="4547370" cy="3470033"/>
          </a:xfrm>
          <a:prstGeom prst="rect">
            <a:avLst/>
          </a:prstGeom>
          <a:noFill/>
          <a:ln>
            <a:noFill/>
          </a:ln>
        </p:spPr>
      </p:pic>
      <p:sp>
        <p:nvSpPr>
          <p:cNvPr id="1194" name="Google Shape;1194;p89"/>
          <p:cNvSpPr txBox="1"/>
          <p:nvPr/>
        </p:nvSpPr>
        <p:spPr>
          <a:xfrm>
            <a:off x="4264183" y="2749076"/>
            <a:ext cx="5058699" cy="1631200"/>
          </a:xfrm>
          <a:prstGeom prst="rect">
            <a:avLst/>
          </a:prstGeom>
          <a:noFill/>
          <a:ln>
            <a:noFill/>
          </a:ln>
        </p:spPr>
        <p:txBody>
          <a:bodyPr anchorCtr="0" anchor="t" bIns="45725" lIns="91400" spcFirstLastPara="1" rIns="91400" wrap="square" tIns="45725">
            <a:noAutofit/>
          </a:bodyPr>
          <a:lstStyle/>
          <a:p>
            <a:pPr indent="0" lvl="0" marL="0" marR="0" rtl="0" algn="ctr">
              <a:spcBef>
                <a:spcPts val="0"/>
              </a:spcBef>
              <a:spcAft>
                <a:spcPts val="0"/>
              </a:spcAft>
              <a:buNone/>
            </a:pPr>
            <a:r>
              <a:rPr b="1" lang="en-US" sz="4000">
                <a:solidFill>
                  <a:srgbClr val="2F5496"/>
                </a:solidFill>
                <a:latin typeface="Proxima Nova"/>
                <a:ea typeface="Proxima Nova"/>
                <a:cs typeface="Proxima Nova"/>
                <a:sym typeface="Proxima Nova"/>
              </a:rPr>
              <a:t>Original</a:t>
            </a:r>
            <a:endParaRPr/>
          </a:p>
          <a:p>
            <a:pPr indent="0" lvl="0" marL="0" marR="0" rtl="0" algn="ctr">
              <a:spcBef>
                <a:spcPts val="0"/>
              </a:spcBef>
              <a:spcAft>
                <a:spcPts val="0"/>
              </a:spcAft>
              <a:buNone/>
            </a:pPr>
            <a:r>
              <a:rPr b="1" lang="en-US" sz="4000">
                <a:solidFill>
                  <a:srgbClr val="2F5496"/>
                </a:solidFill>
                <a:latin typeface="Proxima Nova"/>
                <a:ea typeface="Proxima Nova"/>
                <a:cs typeface="Proxima Nova"/>
                <a:sym typeface="Proxima Nova"/>
              </a:rPr>
              <a:t>MV21 &amp; MV71</a:t>
            </a:r>
            <a:endParaRPr b="1" sz="2933">
              <a:solidFill>
                <a:srgbClr val="7B7B7B"/>
              </a:solidFill>
              <a:latin typeface="Proxima Nova"/>
              <a:ea typeface="Proxima Nova"/>
              <a:cs typeface="Proxima Nova"/>
              <a:sym typeface="Proxima Nova"/>
            </a:endParaRPr>
          </a:p>
        </p:txBody>
      </p:sp>
      <p:sp>
        <p:nvSpPr>
          <p:cNvPr id="1195" name="Google Shape;1195;p89"/>
          <p:cNvSpPr txBox="1"/>
          <p:nvPr/>
        </p:nvSpPr>
        <p:spPr>
          <a:xfrm>
            <a:off x="9784079" y="12706976"/>
            <a:ext cx="12224502" cy="783939"/>
          </a:xfrm>
          <a:prstGeom prst="rect">
            <a:avLst/>
          </a:prstGeom>
          <a:noFill/>
          <a:ln>
            <a:noFill/>
          </a:ln>
        </p:spPr>
        <p:txBody>
          <a:bodyPr anchorCtr="0" anchor="t" bIns="45725" lIns="91400" spcFirstLastPara="1" rIns="91400" wrap="square" tIns="45725">
            <a:noAutofit/>
          </a:bodyPr>
          <a:lstStyle/>
          <a:p>
            <a:pPr indent="0" lvl="0" marL="0" marR="0" rtl="0" algn="l">
              <a:spcBef>
                <a:spcPts val="0"/>
              </a:spcBef>
              <a:spcAft>
                <a:spcPts val="0"/>
              </a:spcAft>
              <a:buNone/>
            </a:pPr>
            <a:r>
              <a:rPr lang="en-US" sz="3733">
                <a:solidFill>
                  <a:srgbClr val="7B7B7B"/>
                </a:solidFill>
                <a:latin typeface="Proxima Nova"/>
                <a:ea typeface="Proxima Nova"/>
                <a:cs typeface="Proxima Nova"/>
                <a:sym typeface="Proxima Nova"/>
              </a:rPr>
              <a:t>3 Year Warranty on all models</a:t>
            </a:r>
            <a:endParaRPr sz="1333">
              <a:solidFill>
                <a:schemeClr val="dk1"/>
              </a:solidFill>
              <a:latin typeface="Proxima Nova"/>
              <a:ea typeface="Proxima Nova"/>
              <a:cs typeface="Proxima Nova"/>
              <a:sym typeface="Proxima Nova"/>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9" name="Shape 1199"/>
        <p:cNvGrpSpPr/>
        <p:nvPr/>
      </p:nvGrpSpPr>
      <p:grpSpPr>
        <a:xfrm>
          <a:off x="0" y="0"/>
          <a:ext cx="0" cy="0"/>
          <a:chOff x="0" y="0"/>
          <a:chExt cx="0" cy="0"/>
        </a:xfrm>
      </p:grpSpPr>
      <p:sp>
        <p:nvSpPr>
          <p:cNvPr id="1200" name="Google Shape;1200;p90"/>
          <p:cNvSpPr txBox="1"/>
          <p:nvPr>
            <p:ph type="title"/>
          </p:nvPr>
        </p:nvSpPr>
        <p:spPr>
          <a:xfrm>
            <a:off x="962720" y="929035"/>
            <a:ext cx="21031199" cy="979200"/>
          </a:xfrm>
          <a:prstGeom prst="rect">
            <a:avLst/>
          </a:prstGeom>
          <a:noFill/>
          <a:ln>
            <a:noFill/>
          </a:ln>
        </p:spPr>
        <p:txBody>
          <a:bodyPr anchorCtr="0" anchor="t" bIns="45725" lIns="91400" spcFirstLastPara="1" rIns="91400" wrap="square" tIns="45725">
            <a:noAutofit/>
          </a:bodyPr>
          <a:lstStyle/>
          <a:p>
            <a:pPr indent="0" lvl="0" marL="0" marR="0" rtl="0" algn="l">
              <a:lnSpc>
                <a:spcPct val="90000"/>
              </a:lnSpc>
              <a:spcBef>
                <a:spcPts val="0"/>
              </a:spcBef>
              <a:spcAft>
                <a:spcPts val="0"/>
              </a:spcAft>
              <a:buClr>
                <a:schemeClr val="accent1"/>
              </a:buClr>
              <a:buSzPts val="2500"/>
              <a:buFont typeface="Proxima Nova"/>
              <a:buNone/>
            </a:pPr>
            <a:r>
              <a:rPr lang="en-US"/>
              <a:t>MV Cloud Archive</a:t>
            </a:r>
            <a:endParaRPr/>
          </a:p>
        </p:txBody>
      </p:sp>
      <p:sp>
        <p:nvSpPr>
          <p:cNvPr id="1201" name="Google Shape;1201;p90"/>
          <p:cNvSpPr txBox="1"/>
          <p:nvPr/>
        </p:nvSpPr>
        <p:spPr>
          <a:xfrm>
            <a:off x="938932" y="3154680"/>
            <a:ext cx="22561147" cy="9235439"/>
          </a:xfrm>
          <a:prstGeom prst="rect">
            <a:avLst/>
          </a:prstGeom>
          <a:noFill/>
          <a:ln>
            <a:noFill/>
          </a:ln>
        </p:spPr>
        <p:txBody>
          <a:bodyPr anchorCtr="0" anchor="t" bIns="45725" lIns="91400" spcFirstLastPara="1" rIns="91400" wrap="square" tIns="45725">
            <a:noAutofit/>
          </a:bodyPr>
          <a:lstStyle/>
          <a:p>
            <a:pPr indent="-571500" lvl="0" marL="571500" marR="0" rtl="0" algn="l">
              <a:spcBef>
                <a:spcPts val="600"/>
              </a:spcBef>
              <a:spcAft>
                <a:spcPts val="0"/>
              </a:spcAft>
              <a:buClr>
                <a:srgbClr val="7B7B7B"/>
              </a:buClr>
              <a:buSzPts val="4000"/>
              <a:buFont typeface="Arial"/>
              <a:buChar char="•"/>
            </a:pPr>
            <a:r>
              <a:rPr lang="en-US" sz="4000">
                <a:solidFill>
                  <a:srgbClr val="7B7B7B"/>
                </a:solidFill>
                <a:latin typeface="Proxima Nova"/>
                <a:ea typeface="Proxima Nova"/>
                <a:cs typeface="Proxima Nova"/>
                <a:sym typeface="Proxima Nova"/>
              </a:rPr>
              <a:t>Camera dual records to cloud and camera storage</a:t>
            </a:r>
            <a:endParaRPr/>
          </a:p>
          <a:p>
            <a:pPr indent="-571500" lvl="0" marL="571500" marR="0" rtl="0" algn="l">
              <a:spcBef>
                <a:spcPts val="1200"/>
              </a:spcBef>
              <a:spcAft>
                <a:spcPts val="0"/>
              </a:spcAft>
              <a:buClr>
                <a:srgbClr val="7B7B7B"/>
              </a:buClr>
              <a:buSzPts val="4000"/>
              <a:buFont typeface="Arial"/>
              <a:buChar char="•"/>
            </a:pPr>
            <a:r>
              <a:rPr lang="en-US" sz="4000">
                <a:solidFill>
                  <a:srgbClr val="7B7B7B"/>
                </a:solidFill>
                <a:latin typeface="Proxima Nova"/>
                <a:ea typeface="Proxima Nova"/>
                <a:cs typeface="Proxima Nova"/>
                <a:sym typeface="Proxima Nova"/>
              </a:rPr>
              <a:t>Intuitive green-line / blue-line on recording timeline  </a:t>
            </a:r>
            <a:endParaRPr/>
          </a:p>
          <a:p>
            <a:pPr indent="-571500" lvl="0" marL="571500" marR="0" rtl="0" algn="l">
              <a:spcBef>
                <a:spcPts val="1200"/>
              </a:spcBef>
              <a:spcAft>
                <a:spcPts val="0"/>
              </a:spcAft>
              <a:buClr>
                <a:srgbClr val="7B7B7B"/>
              </a:buClr>
              <a:buSzPts val="4000"/>
              <a:buFont typeface="Arial"/>
              <a:buChar char="•"/>
            </a:pPr>
            <a:r>
              <a:rPr lang="en-US" sz="4000">
                <a:solidFill>
                  <a:srgbClr val="7B7B7B"/>
                </a:solidFill>
                <a:latin typeface="Proxima Nova"/>
                <a:ea typeface="Proxima Nova"/>
                <a:cs typeface="Proxima Nova"/>
                <a:sym typeface="Proxima Nova"/>
              </a:rPr>
              <a:t>Video is served up locally unless it only exists in the archive</a:t>
            </a:r>
            <a:endParaRPr sz="4000">
              <a:solidFill>
                <a:schemeClr val="dk1"/>
              </a:solidFill>
              <a:latin typeface="Proxima Nova"/>
              <a:ea typeface="Proxima Nova"/>
              <a:cs typeface="Proxima Nova"/>
              <a:sym typeface="Proxima Nova"/>
            </a:endParaRPr>
          </a:p>
          <a:p>
            <a:pPr indent="-571500" lvl="0" marL="571500" marR="0" rtl="0" algn="l">
              <a:spcBef>
                <a:spcPts val="1200"/>
              </a:spcBef>
              <a:spcAft>
                <a:spcPts val="0"/>
              </a:spcAft>
              <a:buClr>
                <a:srgbClr val="7B7B7B"/>
              </a:buClr>
              <a:buSzPts val="4000"/>
              <a:buFont typeface="Arial"/>
              <a:buChar char="•"/>
            </a:pPr>
            <a:r>
              <a:rPr lang="en-US" sz="4000">
                <a:solidFill>
                  <a:srgbClr val="7B7B7B"/>
                </a:solidFill>
                <a:latin typeface="Proxima Nova"/>
                <a:ea typeface="Proxima Nova"/>
                <a:cs typeface="Proxima Nova"/>
                <a:sym typeface="Proxima Nova"/>
              </a:rPr>
              <a:t>Options for 90 or 180 days of 24/7 archive</a:t>
            </a:r>
            <a:endParaRPr/>
          </a:p>
          <a:p>
            <a:pPr indent="-571500" lvl="0" marL="571500" marR="0" rtl="0" algn="l">
              <a:spcBef>
                <a:spcPts val="1200"/>
              </a:spcBef>
              <a:spcAft>
                <a:spcPts val="0"/>
              </a:spcAft>
              <a:buClr>
                <a:srgbClr val="7B7B7B"/>
              </a:buClr>
              <a:buSzPts val="4000"/>
              <a:buFont typeface="Arial"/>
              <a:buChar char="•"/>
            </a:pPr>
            <a:r>
              <a:rPr lang="en-US" sz="4000">
                <a:solidFill>
                  <a:srgbClr val="7B7B7B"/>
                </a:solidFill>
                <a:latin typeface="Proxima Nova"/>
                <a:ea typeface="Proxima Nova"/>
                <a:cs typeface="Proxima Nova"/>
                <a:sym typeface="Proxima Nova"/>
              </a:rPr>
              <a:t>Enabled by an optional, per camera license</a:t>
            </a:r>
            <a:endParaRPr/>
          </a:p>
          <a:p>
            <a:pPr indent="-571500" lvl="0" marL="571500" marR="0" rtl="0" algn="l">
              <a:spcBef>
                <a:spcPts val="1200"/>
              </a:spcBef>
              <a:spcAft>
                <a:spcPts val="0"/>
              </a:spcAft>
              <a:buClr>
                <a:srgbClr val="7B7B7B"/>
              </a:buClr>
              <a:buSzPts val="4000"/>
              <a:buFont typeface="Arial"/>
              <a:buChar char="•"/>
            </a:pPr>
            <a:r>
              <a:rPr lang="en-US" sz="4000">
                <a:solidFill>
                  <a:srgbClr val="7B7B7B"/>
                </a:solidFill>
                <a:latin typeface="Proxima Nova"/>
                <a:ea typeface="Proxima Nova"/>
                <a:cs typeface="Proxima Nova"/>
                <a:sym typeface="Proxima Nova"/>
              </a:rPr>
              <a:t>Data stored in Azure (3 regions in NA, EU, Asia)</a:t>
            </a:r>
            <a:endParaRPr/>
          </a:p>
          <a:p>
            <a:pPr indent="-571500" lvl="0" marL="571500" marR="0" rtl="0" algn="l">
              <a:spcBef>
                <a:spcPts val="1200"/>
              </a:spcBef>
              <a:spcAft>
                <a:spcPts val="0"/>
              </a:spcAft>
              <a:buClr>
                <a:srgbClr val="7B7B7B"/>
              </a:buClr>
              <a:buSzPts val="4000"/>
              <a:buFont typeface="Arial"/>
              <a:buChar char="•"/>
            </a:pPr>
            <a:r>
              <a:rPr lang="en-US" sz="4000">
                <a:solidFill>
                  <a:srgbClr val="7B7B7B"/>
                </a:solidFill>
                <a:latin typeface="Proxima Nova"/>
                <a:ea typeface="Proxima Nova"/>
                <a:cs typeface="Proxima Nova"/>
                <a:sym typeface="Proxima Nova"/>
              </a:rPr>
              <a:t>Works with all cameras including original MV21/71</a:t>
            </a:r>
            <a:endParaRPr/>
          </a:p>
          <a:p>
            <a:pPr indent="-317500" lvl="0" marL="571500" marR="0" rtl="0" algn="l">
              <a:spcBef>
                <a:spcPts val="1200"/>
              </a:spcBef>
              <a:spcAft>
                <a:spcPts val="0"/>
              </a:spcAft>
              <a:buClr>
                <a:schemeClr val="dk1"/>
              </a:buClr>
              <a:buSzPts val="4000"/>
              <a:buFont typeface="Arial"/>
              <a:buNone/>
            </a:pPr>
            <a:r>
              <a:t/>
            </a:r>
            <a:endParaRPr sz="4000">
              <a:solidFill>
                <a:srgbClr val="7B7B7B"/>
              </a:solidFill>
              <a:latin typeface="Proxima Nova"/>
              <a:ea typeface="Proxima Nova"/>
              <a:cs typeface="Proxima Nova"/>
              <a:sym typeface="Proxima Nova"/>
            </a:endParaRPr>
          </a:p>
          <a:p>
            <a:pPr indent="-571500" lvl="0" marL="571500" marR="0" rtl="0" algn="l">
              <a:spcBef>
                <a:spcPts val="1200"/>
              </a:spcBef>
              <a:spcAft>
                <a:spcPts val="600"/>
              </a:spcAft>
              <a:buClr>
                <a:srgbClr val="7B7B7B"/>
              </a:buClr>
              <a:buSzPts val="4000"/>
              <a:buFont typeface="Arial"/>
              <a:buChar char="•"/>
            </a:pPr>
            <a:r>
              <a:rPr lang="en-US" sz="4000">
                <a:solidFill>
                  <a:srgbClr val="7B7B7B"/>
                </a:solidFill>
                <a:latin typeface="Proxima Nova"/>
                <a:ea typeface="Proxima Nova"/>
                <a:cs typeface="Proxima Nova"/>
                <a:sym typeface="Proxima Nova"/>
              </a:rPr>
              <a:t>Cloud Archive is not meant to be the primary means of video storage since it is more bandwidth-intensive, current max 1Mbps per camera.</a:t>
            </a:r>
            <a:endParaRPr sz="4000">
              <a:solidFill>
                <a:srgbClr val="7B7B7B"/>
              </a:solidFill>
              <a:latin typeface="Proxima Nova"/>
              <a:ea typeface="Proxima Nova"/>
              <a:cs typeface="Proxima Nova"/>
              <a:sym typeface="Proxima Nova"/>
            </a:endParaRPr>
          </a:p>
        </p:txBody>
      </p:sp>
      <p:sp>
        <p:nvSpPr>
          <p:cNvPr id="1202" name="Google Shape;1202;p90"/>
          <p:cNvSpPr/>
          <p:nvPr/>
        </p:nvSpPr>
        <p:spPr>
          <a:xfrm>
            <a:off x="962720" y="1910875"/>
            <a:ext cx="22281600" cy="1477600"/>
          </a:xfrm>
          <a:prstGeom prst="rect">
            <a:avLst/>
          </a:prstGeom>
          <a:noFill/>
          <a:ln>
            <a:noFill/>
          </a:ln>
        </p:spPr>
        <p:txBody>
          <a:bodyPr anchorCtr="0" anchor="t" bIns="45725" lIns="91400" spcFirstLastPara="1" rIns="91400" wrap="square" tIns="45725">
            <a:noAutofit/>
          </a:bodyPr>
          <a:lstStyle/>
          <a:p>
            <a:pPr indent="0" lvl="0" marL="0" marR="0" rtl="0" algn="l">
              <a:spcBef>
                <a:spcPts val="0"/>
              </a:spcBef>
              <a:spcAft>
                <a:spcPts val="0"/>
              </a:spcAft>
              <a:buNone/>
            </a:pPr>
            <a:r>
              <a:rPr i="1" lang="en-US" sz="4533">
                <a:solidFill>
                  <a:srgbClr val="7B7B7B"/>
                </a:solidFill>
                <a:latin typeface="Proxima Nova"/>
                <a:ea typeface="Proxima Nova"/>
                <a:cs typeface="Proxima Nova"/>
                <a:sym typeface="Proxima Nova"/>
              </a:rPr>
              <a:t>Optional add-on license for non-negotiable requirements for extended storage</a:t>
            </a:r>
            <a:endParaRPr i="1" sz="4533">
              <a:solidFill>
                <a:srgbClr val="7B7B7B"/>
              </a:solidFill>
              <a:latin typeface="Proxima Nova"/>
              <a:ea typeface="Proxima Nova"/>
              <a:cs typeface="Proxima Nova"/>
              <a:sym typeface="Proxima Nova"/>
            </a:endParaRPr>
          </a:p>
        </p:txBody>
      </p:sp>
      <p:grpSp>
        <p:nvGrpSpPr>
          <p:cNvPr id="1203" name="Google Shape;1203;p90"/>
          <p:cNvGrpSpPr/>
          <p:nvPr/>
        </p:nvGrpSpPr>
        <p:grpSpPr>
          <a:xfrm>
            <a:off x="14638700" y="4032267"/>
            <a:ext cx="8605620" cy="4768833"/>
            <a:chOff x="12341847" y="4786646"/>
            <a:chExt cx="10058401" cy="5573897"/>
          </a:xfrm>
        </p:grpSpPr>
        <p:pic>
          <p:nvPicPr>
            <p:cNvPr id="1204" name="Google Shape;1204;p90"/>
            <p:cNvPicPr preferRelativeResize="0"/>
            <p:nvPr/>
          </p:nvPicPr>
          <p:blipFill rotWithShape="1">
            <a:blip r:embed="rId3">
              <a:alphaModFix/>
            </a:blip>
            <a:srcRect b="0" l="0" r="0" t="0"/>
            <a:stretch/>
          </p:blipFill>
          <p:spPr>
            <a:xfrm>
              <a:off x="12341847" y="4786646"/>
              <a:ext cx="10058401" cy="5573897"/>
            </a:xfrm>
            <a:prstGeom prst="rect">
              <a:avLst/>
            </a:prstGeom>
            <a:noFill/>
            <a:ln>
              <a:noFill/>
            </a:ln>
          </p:spPr>
        </p:pic>
        <p:sp>
          <p:nvSpPr>
            <p:cNvPr id="1205" name="Google Shape;1205;p90"/>
            <p:cNvSpPr/>
            <p:nvPr/>
          </p:nvSpPr>
          <p:spPr>
            <a:xfrm>
              <a:off x="16018788" y="6385036"/>
              <a:ext cx="3090000" cy="3090000"/>
            </a:xfrm>
            <a:prstGeom prst="arc">
              <a:avLst>
                <a:gd fmla="val 1495541" name="adj1"/>
                <a:gd fmla="val 21460878" name="adj2"/>
              </a:avLst>
            </a:prstGeom>
            <a:noFill/>
            <a:ln cap="flat" cmpd="sng" w="254000">
              <a:solidFill>
                <a:schemeClr val="accent5">
                  <a:alpha val="60000"/>
                </a:schemeClr>
              </a:solidFill>
              <a:prstDash val="solid"/>
              <a:miter lim="800000"/>
              <a:headEnd len="sm" w="sm" type="none"/>
              <a:tailEnd len="med" w="med" type="triangle"/>
            </a:ln>
          </p:spPr>
          <p:txBody>
            <a:bodyPr anchorCtr="0" anchor="ctr" bIns="45725" lIns="91400" spcFirstLastPara="1" rIns="91400" wrap="square" tIns="45725">
              <a:noAutofit/>
            </a:bodyPr>
            <a:lstStyle/>
            <a:p>
              <a:pPr indent="0" lvl="0" marL="0" marR="0" rtl="0" algn="ctr">
                <a:spcBef>
                  <a:spcPts val="0"/>
                </a:spcBef>
                <a:spcAft>
                  <a:spcPts val="0"/>
                </a:spcAft>
                <a:buNone/>
              </a:pPr>
              <a:r>
                <a:t/>
              </a:r>
              <a:endParaRPr sz="3733">
                <a:solidFill>
                  <a:schemeClr val="dk1"/>
                </a:solidFill>
                <a:latin typeface="Proxima Nova"/>
                <a:ea typeface="Proxima Nova"/>
                <a:cs typeface="Proxima Nova"/>
                <a:sym typeface="Proxima Nova"/>
              </a:endParaRPr>
            </a:p>
          </p:txBody>
        </p:sp>
        <p:sp>
          <p:nvSpPr>
            <p:cNvPr id="1206" name="Google Shape;1206;p90"/>
            <p:cNvSpPr/>
            <p:nvPr/>
          </p:nvSpPr>
          <p:spPr>
            <a:xfrm rot="5400000">
              <a:off x="17070956" y="7425144"/>
              <a:ext cx="1269300" cy="1009800"/>
            </a:xfrm>
            <a:prstGeom prst="triangle">
              <a:avLst>
                <a:gd fmla="val 50000" name="adj"/>
              </a:avLst>
            </a:prstGeom>
            <a:solidFill>
              <a:schemeClr val="accent5">
                <a:alpha val="60000"/>
              </a:schemeClr>
            </a:solidFill>
            <a:ln>
              <a:noFill/>
            </a:ln>
          </p:spPr>
          <p:txBody>
            <a:bodyPr anchorCtr="0" anchor="ctr" bIns="45725" lIns="91400" spcFirstLastPara="1" rIns="91400" wrap="square" tIns="45725">
              <a:noAutofit/>
            </a:bodyPr>
            <a:lstStyle/>
            <a:p>
              <a:pPr indent="0" lvl="0" marL="0" marR="0" rtl="0" algn="ctr">
                <a:spcBef>
                  <a:spcPts val="0"/>
                </a:spcBef>
                <a:spcAft>
                  <a:spcPts val="0"/>
                </a:spcAft>
                <a:buNone/>
              </a:pPr>
              <a:r>
                <a:t/>
              </a:r>
              <a:endParaRPr sz="3733">
                <a:solidFill>
                  <a:schemeClr val="lt1"/>
                </a:solidFill>
                <a:latin typeface="Proxima Nova"/>
                <a:ea typeface="Proxima Nova"/>
                <a:cs typeface="Proxima Nova"/>
                <a:sym typeface="Proxima Nova"/>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1" name="Shape 1211"/>
        <p:cNvGrpSpPr/>
        <p:nvPr/>
      </p:nvGrpSpPr>
      <p:grpSpPr>
        <a:xfrm>
          <a:off x="0" y="0"/>
          <a:ext cx="0" cy="0"/>
          <a:chOff x="0" y="0"/>
          <a:chExt cx="0" cy="0"/>
        </a:xfrm>
      </p:grpSpPr>
      <p:sp>
        <p:nvSpPr>
          <p:cNvPr id="1212" name="Google Shape;1212;p91"/>
          <p:cNvSpPr txBox="1"/>
          <p:nvPr>
            <p:ph type="title"/>
          </p:nvPr>
        </p:nvSpPr>
        <p:spPr>
          <a:xfrm>
            <a:off x="962720" y="929035"/>
            <a:ext cx="21031199" cy="979200"/>
          </a:xfrm>
          <a:prstGeom prst="rect">
            <a:avLst/>
          </a:prstGeom>
          <a:noFill/>
          <a:ln>
            <a:noFill/>
          </a:ln>
        </p:spPr>
        <p:txBody>
          <a:bodyPr anchorCtr="0" anchor="t" bIns="45725" lIns="91400" spcFirstLastPara="1" rIns="91400" wrap="square" tIns="45725">
            <a:noAutofit/>
          </a:bodyPr>
          <a:lstStyle/>
          <a:p>
            <a:pPr indent="0" lvl="0" marL="0" marR="0" rtl="0" algn="l">
              <a:lnSpc>
                <a:spcPct val="90000"/>
              </a:lnSpc>
              <a:spcBef>
                <a:spcPts val="0"/>
              </a:spcBef>
              <a:spcAft>
                <a:spcPts val="0"/>
              </a:spcAft>
              <a:buClr>
                <a:schemeClr val="accent1"/>
              </a:buClr>
              <a:buSzPts val="2500"/>
              <a:buFont typeface="Proxima Nova"/>
              <a:buNone/>
            </a:pPr>
            <a:r>
              <a:rPr lang="en-US"/>
              <a:t>Introducing Meraki MV Sense</a:t>
            </a:r>
            <a:endParaRPr/>
          </a:p>
        </p:txBody>
      </p:sp>
      <p:sp>
        <p:nvSpPr>
          <p:cNvPr id="1213" name="Google Shape;1213;p91"/>
          <p:cNvSpPr txBox="1"/>
          <p:nvPr/>
        </p:nvSpPr>
        <p:spPr>
          <a:xfrm>
            <a:off x="962720" y="1943101"/>
            <a:ext cx="22088000" cy="938400"/>
          </a:xfrm>
          <a:prstGeom prst="rect">
            <a:avLst/>
          </a:prstGeom>
          <a:noFill/>
          <a:ln>
            <a:noFill/>
          </a:ln>
        </p:spPr>
        <p:txBody>
          <a:bodyPr anchorCtr="0" anchor="t" bIns="45725" lIns="91400" spcFirstLastPara="1" rIns="91400" wrap="square" tIns="45725">
            <a:noAutofit/>
          </a:bodyPr>
          <a:lstStyle/>
          <a:p>
            <a:pPr indent="0" lvl="0" marL="0" marR="0" rtl="0" algn="l">
              <a:spcBef>
                <a:spcPts val="0"/>
              </a:spcBef>
              <a:spcAft>
                <a:spcPts val="0"/>
              </a:spcAft>
              <a:buNone/>
            </a:pPr>
            <a:r>
              <a:rPr i="1" lang="en-US" sz="5600">
                <a:solidFill>
                  <a:schemeClr val="accent4"/>
                </a:solidFill>
                <a:latin typeface="Proxima Nova"/>
                <a:ea typeface="Proxima Nova"/>
                <a:cs typeface="Proxima Nova"/>
                <a:sym typeface="Proxima Nova"/>
              </a:rPr>
              <a:t>Smarter data to solve tougher business problems</a:t>
            </a:r>
            <a:endParaRPr sz="1333">
              <a:solidFill>
                <a:schemeClr val="dk1"/>
              </a:solidFill>
              <a:latin typeface="Proxima Nova"/>
              <a:ea typeface="Proxima Nova"/>
              <a:cs typeface="Proxima Nova"/>
              <a:sym typeface="Proxima Nova"/>
            </a:endParaRPr>
          </a:p>
        </p:txBody>
      </p:sp>
      <p:pic>
        <p:nvPicPr>
          <p:cNvPr id="1214" name="Google Shape;1214;p91"/>
          <p:cNvPicPr preferRelativeResize="0"/>
          <p:nvPr/>
        </p:nvPicPr>
        <p:blipFill rotWithShape="1">
          <a:blip r:embed="rId3">
            <a:alphaModFix/>
          </a:blip>
          <a:srcRect b="0" l="0" r="0" t="0"/>
          <a:stretch/>
        </p:blipFill>
        <p:spPr>
          <a:xfrm>
            <a:off x="6225109" y="5999445"/>
            <a:ext cx="3060592" cy="3060592"/>
          </a:xfrm>
          <a:prstGeom prst="rect">
            <a:avLst/>
          </a:prstGeom>
          <a:noFill/>
          <a:ln>
            <a:noFill/>
          </a:ln>
        </p:spPr>
      </p:pic>
      <p:cxnSp>
        <p:nvCxnSpPr>
          <p:cNvPr id="1215" name="Google Shape;1215;p91"/>
          <p:cNvCxnSpPr/>
          <p:nvPr/>
        </p:nvCxnSpPr>
        <p:spPr>
          <a:xfrm flipH="1" rot="10800000">
            <a:off x="4517488" y="7450136"/>
            <a:ext cx="1218400" cy="2400"/>
          </a:xfrm>
          <a:prstGeom prst="straightConnector1">
            <a:avLst/>
          </a:prstGeom>
          <a:noFill/>
          <a:ln cap="flat" cmpd="sng" w="76200">
            <a:solidFill>
              <a:srgbClr val="7B7B7B"/>
            </a:solidFill>
            <a:prstDash val="solid"/>
            <a:miter lim="800000"/>
            <a:headEnd len="sm" w="sm" type="none"/>
            <a:tailEnd len="med" w="med" type="stealth"/>
          </a:ln>
        </p:spPr>
      </p:cxnSp>
      <p:grpSp>
        <p:nvGrpSpPr>
          <p:cNvPr id="1216" name="Google Shape;1216;p91"/>
          <p:cNvGrpSpPr/>
          <p:nvPr/>
        </p:nvGrpSpPr>
        <p:grpSpPr>
          <a:xfrm>
            <a:off x="779709" y="5988130"/>
            <a:ext cx="3047920" cy="3145037"/>
            <a:chOff x="4350327" y="5237018"/>
            <a:chExt cx="3352800" cy="3145037"/>
          </a:xfrm>
        </p:grpSpPr>
        <p:sp>
          <p:nvSpPr>
            <p:cNvPr id="1217" name="Google Shape;1217;p91"/>
            <p:cNvSpPr/>
            <p:nvPr/>
          </p:nvSpPr>
          <p:spPr>
            <a:xfrm>
              <a:off x="4350327" y="5237018"/>
              <a:ext cx="3352800" cy="1025100"/>
            </a:xfrm>
            <a:prstGeom prst="rect">
              <a:avLst/>
            </a:prstGeom>
            <a:solidFill>
              <a:srgbClr val="2F5496"/>
            </a:solidFill>
            <a:ln>
              <a:noFill/>
            </a:ln>
          </p:spPr>
          <p:txBody>
            <a:bodyPr anchorCtr="0" anchor="ctr" bIns="45725" lIns="91400" spcFirstLastPara="1" rIns="91400" wrap="square" tIns="45725">
              <a:noAutofit/>
            </a:bodyPr>
            <a:lstStyle/>
            <a:p>
              <a:pPr indent="0" lvl="0" marL="0" marR="0" rtl="0" algn="ctr">
                <a:spcBef>
                  <a:spcPts val="0"/>
                </a:spcBef>
                <a:spcAft>
                  <a:spcPts val="0"/>
                </a:spcAft>
                <a:buNone/>
              </a:pPr>
              <a:r>
                <a:rPr lang="en-US" sz="3733">
                  <a:solidFill>
                    <a:schemeClr val="lt2"/>
                  </a:solidFill>
                  <a:latin typeface="Proxima Nova"/>
                  <a:ea typeface="Proxima Nova"/>
                  <a:cs typeface="Proxima Nova"/>
                  <a:sym typeface="Proxima Nova"/>
                </a:rPr>
                <a:t>INPUT</a:t>
              </a:r>
              <a:endParaRPr sz="3733">
                <a:solidFill>
                  <a:schemeClr val="lt2"/>
                </a:solidFill>
                <a:latin typeface="Proxima Nova"/>
                <a:ea typeface="Proxima Nova"/>
                <a:cs typeface="Proxima Nova"/>
                <a:sym typeface="Proxima Nova"/>
              </a:endParaRPr>
            </a:p>
          </p:txBody>
        </p:sp>
        <p:sp>
          <p:nvSpPr>
            <p:cNvPr id="1218" name="Google Shape;1218;p91"/>
            <p:cNvSpPr/>
            <p:nvPr/>
          </p:nvSpPr>
          <p:spPr>
            <a:xfrm>
              <a:off x="4350327" y="6262255"/>
              <a:ext cx="3352800" cy="2119800"/>
            </a:xfrm>
            <a:prstGeom prst="rect">
              <a:avLst/>
            </a:prstGeom>
            <a:noFill/>
            <a:ln cap="flat" cmpd="sng" w="12700">
              <a:solidFill>
                <a:srgbClr val="C9C9C9"/>
              </a:solidFill>
              <a:prstDash val="solid"/>
              <a:miter lim="800000"/>
              <a:headEnd len="sm" w="sm" type="none"/>
              <a:tailEnd len="sm" w="sm" type="none"/>
            </a:ln>
          </p:spPr>
          <p:txBody>
            <a:bodyPr anchorCtr="0" anchor="ctr" bIns="45725" lIns="91400" spcFirstLastPara="1" rIns="91400" wrap="square" tIns="45725">
              <a:noAutofit/>
            </a:bodyPr>
            <a:lstStyle/>
            <a:p>
              <a:pPr indent="0" lvl="0" marL="0" marR="0" rtl="0" algn="ctr">
                <a:spcBef>
                  <a:spcPts val="0"/>
                </a:spcBef>
                <a:spcAft>
                  <a:spcPts val="0"/>
                </a:spcAft>
                <a:buNone/>
              </a:pPr>
              <a:r>
                <a:rPr lang="en-US" sz="3733">
                  <a:solidFill>
                    <a:srgbClr val="7B7B7B"/>
                  </a:solidFill>
                  <a:latin typeface="Proxima Nova"/>
                  <a:ea typeface="Proxima Nova"/>
                  <a:cs typeface="Proxima Nova"/>
                  <a:sym typeface="Proxima Nova"/>
                </a:rPr>
                <a:t>Lots &amp; lots of video data</a:t>
              </a:r>
              <a:endParaRPr sz="3733">
                <a:solidFill>
                  <a:srgbClr val="7B7B7B"/>
                </a:solidFill>
                <a:latin typeface="Proxima Nova"/>
                <a:ea typeface="Proxima Nova"/>
                <a:cs typeface="Proxima Nova"/>
                <a:sym typeface="Proxima Nova"/>
              </a:endParaRPr>
            </a:p>
          </p:txBody>
        </p:sp>
      </p:grpSp>
      <p:cxnSp>
        <p:nvCxnSpPr>
          <p:cNvPr id="1219" name="Google Shape;1219;p91"/>
          <p:cNvCxnSpPr/>
          <p:nvPr/>
        </p:nvCxnSpPr>
        <p:spPr>
          <a:xfrm flipH="1" rot="10800000">
            <a:off x="9796899" y="7450136"/>
            <a:ext cx="2437045" cy="34549"/>
          </a:xfrm>
          <a:prstGeom prst="straightConnector1">
            <a:avLst/>
          </a:prstGeom>
          <a:noFill/>
          <a:ln cap="flat" cmpd="sng" w="76200">
            <a:solidFill>
              <a:srgbClr val="7B7B7B"/>
            </a:solidFill>
            <a:prstDash val="solid"/>
            <a:miter lim="800000"/>
            <a:headEnd len="sm" w="sm" type="none"/>
            <a:tailEnd len="med" w="med" type="stealth"/>
          </a:ln>
        </p:spPr>
      </p:cxnSp>
      <p:grpSp>
        <p:nvGrpSpPr>
          <p:cNvPr id="1220" name="Google Shape;1220;p91"/>
          <p:cNvGrpSpPr/>
          <p:nvPr/>
        </p:nvGrpSpPr>
        <p:grpSpPr>
          <a:xfrm>
            <a:off x="12461925" y="3579159"/>
            <a:ext cx="4459792" cy="2355437"/>
            <a:chOff x="4350326" y="5237018"/>
            <a:chExt cx="4905901" cy="2355437"/>
          </a:xfrm>
        </p:grpSpPr>
        <p:sp>
          <p:nvSpPr>
            <p:cNvPr id="1221" name="Google Shape;1221;p91"/>
            <p:cNvSpPr/>
            <p:nvPr/>
          </p:nvSpPr>
          <p:spPr>
            <a:xfrm>
              <a:off x="4350326" y="5237018"/>
              <a:ext cx="4905900" cy="1025100"/>
            </a:xfrm>
            <a:prstGeom prst="rect">
              <a:avLst/>
            </a:prstGeom>
            <a:solidFill>
              <a:srgbClr val="2F5496"/>
            </a:solidFill>
            <a:ln>
              <a:noFill/>
            </a:ln>
          </p:spPr>
          <p:txBody>
            <a:bodyPr anchorCtr="0" anchor="ctr" bIns="45725" lIns="91400" spcFirstLastPara="1" rIns="91400" wrap="square" tIns="45725">
              <a:noAutofit/>
            </a:bodyPr>
            <a:lstStyle/>
            <a:p>
              <a:pPr indent="0" lvl="0" marL="0" marR="0" rtl="0" algn="ctr">
                <a:spcBef>
                  <a:spcPts val="0"/>
                </a:spcBef>
                <a:spcAft>
                  <a:spcPts val="0"/>
                </a:spcAft>
                <a:buNone/>
              </a:pPr>
              <a:r>
                <a:rPr lang="en-US" sz="2933">
                  <a:solidFill>
                    <a:schemeClr val="lt2"/>
                  </a:solidFill>
                  <a:latin typeface="Proxima Nova"/>
                  <a:ea typeface="Proxima Nova"/>
                  <a:cs typeface="Proxima Nova"/>
                  <a:sym typeface="Proxima Nova"/>
                </a:rPr>
                <a:t>HISTORICAL AGGREGATE</a:t>
              </a:r>
              <a:endParaRPr sz="2933">
                <a:solidFill>
                  <a:schemeClr val="lt2"/>
                </a:solidFill>
                <a:latin typeface="Proxima Nova"/>
                <a:ea typeface="Proxima Nova"/>
                <a:cs typeface="Proxima Nova"/>
                <a:sym typeface="Proxima Nova"/>
              </a:endParaRPr>
            </a:p>
          </p:txBody>
        </p:sp>
        <p:sp>
          <p:nvSpPr>
            <p:cNvPr id="1222" name="Google Shape;1222;p91"/>
            <p:cNvSpPr/>
            <p:nvPr/>
          </p:nvSpPr>
          <p:spPr>
            <a:xfrm>
              <a:off x="4350327" y="6262255"/>
              <a:ext cx="4905900" cy="1330200"/>
            </a:xfrm>
            <a:prstGeom prst="rect">
              <a:avLst/>
            </a:prstGeom>
            <a:noFill/>
            <a:ln cap="flat" cmpd="sng" w="12700">
              <a:solidFill>
                <a:srgbClr val="C9C9C9"/>
              </a:solidFill>
              <a:prstDash val="solid"/>
              <a:miter lim="800000"/>
              <a:headEnd len="sm" w="sm" type="none"/>
              <a:tailEnd len="sm" w="sm" type="none"/>
            </a:ln>
          </p:spPr>
          <p:txBody>
            <a:bodyPr anchorCtr="0" anchor="ctr" bIns="45725" lIns="91400" spcFirstLastPara="1" rIns="91400" wrap="square" tIns="45725">
              <a:noAutofit/>
            </a:bodyPr>
            <a:lstStyle/>
            <a:p>
              <a:pPr indent="0" lvl="0" marL="0" marR="0" rtl="0" algn="ctr">
                <a:spcBef>
                  <a:spcPts val="0"/>
                </a:spcBef>
                <a:spcAft>
                  <a:spcPts val="0"/>
                </a:spcAft>
                <a:buNone/>
              </a:pPr>
              <a:r>
                <a:rPr lang="en-US" sz="3733">
                  <a:solidFill>
                    <a:srgbClr val="7B7B7B"/>
                  </a:solidFill>
                  <a:latin typeface="Proxima Nova"/>
                  <a:ea typeface="Proxima Nova"/>
                  <a:cs typeface="Proxima Nova"/>
                  <a:sym typeface="Proxima Nova"/>
                </a:rPr>
                <a:t>How many were here at X time?</a:t>
              </a:r>
              <a:endParaRPr sz="3733">
                <a:solidFill>
                  <a:srgbClr val="7B7B7B"/>
                </a:solidFill>
                <a:latin typeface="Proxima Nova"/>
                <a:ea typeface="Proxima Nova"/>
                <a:cs typeface="Proxima Nova"/>
                <a:sym typeface="Proxima Nova"/>
              </a:endParaRPr>
            </a:p>
          </p:txBody>
        </p:sp>
      </p:grpSp>
      <p:grpSp>
        <p:nvGrpSpPr>
          <p:cNvPr id="1223" name="Google Shape;1223;p91"/>
          <p:cNvGrpSpPr/>
          <p:nvPr/>
        </p:nvGrpSpPr>
        <p:grpSpPr>
          <a:xfrm>
            <a:off x="12461930" y="6536314"/>
            <a:ext cx="4459789" cy="2355437"/>
            <a:chOff x="4350327" y="5237018"/>
            <a:chExt cx="4905900" cy="2355437"/>
          </a:xfrm>
        </p:grpSpPr>
        <p:sp>
          <p:nvSpPr>
            <p:cNvPr id="1224" name="Google Shape;1224;p91"/>
            <p:cNvSpPr/>
            <p:nvPr/>
          </p:nvSpPr>
          <p:spPr>
            <a:xfrm>
              <a:off x="4350327" y="5237018"/>
              <a:ext cx="4905900" cy="1025100"/>
            </a:xfrm>
            <a:prstGeom prst="rect">
              <a:avLst/>
            </a:prstGeom>
            <a:solidFill>
              <a:srgbClr val="2F5496"/>
            </a:solidFill>
            <a:ln>
              <a:noFill/>
            </a:ln>
          </p:spPr>
          <p:txBody>
            <a:bodyPr anchorCtr="0" anchor="ctr" bIns="45725" lIns="91400" spcFirstLastPara="1" rIns="91400" wrap="square" tIns="45725">
              <a:noAutofit/>
            </a:bodyPr>
            <a:lstStyle/>
            <a:p>
              <a:pPr indent="0" lvl="0" marL="0" marR="0" rtl="0" algn="ctr">
                <a:spcBef>
                  <a:spcPts val="0"/>
                </a:spcBef>
                <a:spcAft>
                  <a:spcPts val="0"/>
                </a:spcAft>
                <a:buNone/>
              </a:pPr>
              <a:r>
                <a:rPr lang="en-US" sz="2933">
                  <a:solidFill>
                    <a:schemeClr val="lt2"/>
                  </a:solidFill>
                  <a:latin typeface="Proxima Nova"/>
                  <a:ea typeface="Proxima Nova"/>
                  <a:cs typeface="Proxima Nova"/>
                  <a:sym typeface="Proxima Nova"/>
                </a:rPr>
                <a:t>CURRENT SNAPSHOT</a:t>
              </a:r>
              <a:endParaRPr sz="2933">
                <a:solidFill>
                  <a:schemeClr val="lt2"/>
                </a:solidFill>
                <a:latin typeface="Proxima Nova"/>
                <a:ea typeface="Proxima Nova"/>
                <a:cs typeface="Proxima Nova"/>
                <a:sym typeface="Proxima Nova"/>
              </a:endParaRPr>
            </a:p>
          </p:txBody>
        </p:sp>
        <p:sp>
          <p:nvSpPr>
            <p:cNvPr id="1225" name="Google Shape;1225;p91"/>
            <p:cNvSpPr/>
            <p:nvPr/>
          </p:nvSpPr>
          <p:spPr>
            <a:xfrm>
              <a:off x="4350327" y="6262255"/>
              <a:ext cx="4905900" cy="1330200"/>
            </a:xfrm>
            <a:prstGeom prst="rect">
              <a:avLst/>
            </a:prstGeom>
            <a:noFill/>
            <a:ln cap="flat" cmpd="sng" w="12700">
              <a:solidFill>
                <a:srgbClr val="DBDBDB"/>
              </a:solidFill>
              <a:prstDash val="solid"/>
              <a:miter lim="800000"/>
              <a:headEnd len="sm" w="sm" type="none"/>
              <a:tailEnd len="sm" w="sm" type="none"/>
            </a:ln>
          </p:spPr>
          <p:txBody>
            <a:bodyPr anchorCtr="0" anchor="ctr" bIns="45725" lIns="91400" spcFirstLastPara="1" rIns="91400" wrap="square" tIns="45725">
              <a:noAutofit/>
            </a:bodyPr>
            <a:lstStyle/>
            <a:p>
              <a:pPr indent="0" lvl="0" marL="0" marR="0" rtl="0" algn="ctr">
                <a:spcBef>
                  <a:spcPts val="0"/>
                </a:spcBef>
                <a:spcAft>
                  <a:spcPts val="0"/>
                </a:spcAft>
                <a:buNone/>
              </a:pPr>
              <a:r>
                <a:rPr lang="en-US" sz="3733">
                  <a:solidFill>
                    <a:srgbClr val="7B7B7B"/>
                  </a:solidFill>
                  <a:latin typeface="Proxima Nova"/>
                  <a:ea typeface="Proxima Nova"/>
                  <a:cs typeface="Proxima Nova"/>
                  <a:sym typeface="Proxima Nova"/>
                </a:rPr>
                <a:t>How many people are here now?</a:t>
              </a:r>
              <a:endParaRPr sz="3733">
                <a:solidFill>
                  <a:srgbClr val="7B7B7B"/>
                </a:solidFill>
                <a:latin typeface="Proxima Nova"/>
                <a:ea typeface="Proxima Nova"/>
                <a:cs typeface="Proxima Nova"/>
                <a:sym typeface="Proxima Nova"/>
              </a:endParaRPr>
            </a:p>
          </p:txBody>
        </p:sp>
      </p:grpSp>
      <p:grpSp>
        <p:nvGrpSpPr>
          <p:cNvPr id="1226" name="Google Shape;1226;p91"/>
          <p:cNvGrpSpPr/>
          <p:nvPr/>
        </p:nvGrpSpPr>
        <p:grpSpPr>
          <a:xfrm>
            <a:off x="12461930" y="9453156"/>
            <a:ext cx="4459789" cy="2355437"/>
            <a:chOff x="4350327" y="5237018"/>
            <a:chExt cx="4905900" cy="2355437"/>
          </a:xfrm>
        </p:grpSpPr>
        <p:sp>
          <p:nvSpPr>
            <p:cNvPr id="1227" name="Google Shape;1227;p91"/>
            <p:cNvSpPr/>
            <p:nvPr/>
          </p:nvSpPr>
          <p:spPr>
            <a:xfrm>
              <a:off x="4350327" y="5237018"/>
              <a:ext cx="4905900" cy="1025100"/>
            </a:xfrm>
            <a:prstGeom prst="rect">
              <a:avLst/>
            </a:prstGeom>
            <a:solidFill>
              <a:srgbClr val="2F5496"/>
            </a:solidFill>
            <a:ln>
              <a:noFill/>
            </a:ln>
          </p:spPr>
          <p:txBody>
            <a:bodyPr anchorCtr="0" anchor="ctr" bIns="45725" lIns="91400" spcFirstLastPara="1" rIns="91400" wrap="square" tIns="45725">
              <a:noAutofit/>
            </a:bodyPr>
            <a:lstStyle/>
            <a:p>
              <a:pPr indent="0" lvl="0" marL="0" marR="0" rtl="0" algn="ctr">
                <a:spcBef>
                  <a:spcPts val="0"/>
                </a:spcBef>
                <a:spcAft>
                  <a:spcPts val="0"/>
                </a:spcAft>
                <a:buNone/>
              </a:pPr>
              <a:r>
                <a:rPr lang="en-US" sz="2933">
                  <a:solidFill>
                    <a:schemeClr val="lt2"/>
                  </a:solidFill>
                  <a:latin typeface="Proxima Nova"/>
                  <a:ea typeface="Proxima Nova"/>
                  <a:cs typeface="Proxima Nova"/>
                  <a:sym typeface="Proxima Nova"/>
                </a:rPr>
                <a:t>REALTIME FEED</a:t>
              </a:r>
              <a:endParaRPr sz="2933">
                <a:solidFill>
                  <a:schemeClr val="lt2"/>
                </a:solidFill>
                <a:latin typeface="Proxima Nova"/>
                <a:ea typeface="Proxima Nova"/>
                <a:cs typeface="Proxima Nova"/>
                <a:sym typeface="Proxima Nova"/>
              </a:endParaRPr>
            </a:p>
          </p:txBody>
        </p:sp>
        <p:sp>
          <p:nvSpPr>
            <p:cNvPr id="1228" name="Google Shape;1228;p91"/>
            <p:cNvSpPr/>
            <p:nvPr/>
          </p:nvSpPr>
          <p:spPr>
            <a:xfrm>
              <a:off x="4350327" y="6262255"/>
              <a:ext cx="4905900" cy="1330200"/>
            </a:xfrm>
            <a:prstGeom prst="rect">
              <a:avLst/>
            </a:prstGeom>
            <a:noFill/>
            <a:ln cap="flat" cmpd="sng" w="12700">
              <a:solidFill>
                <a:srgbClr val="C9C9C9"/>
              </a:solidFill>
              <a:prstDash val="solid"/>
              <a:miter lim="800000"/>
              <a:headEnd len="sm" w="sm" type="none"/>
              <a:tailEnd len="sm" w="sm" type="none"/>
            </a:ln>
          </p:spPr>
          <p:txBody>
            <a:bodyPr anchorCtr="0" anchor="ctr" bIns="45725" lIns="91400" spcFirstLastPara="1" rIns="91400" wrap="square" tIns="45725">
              <a:noAutofit/>
            </a:bodyPr>
            <a:lstStyle/>
            <a:p>
              <a:pPr indent="0" lvl="0" marL="0" marR="0" rtl="0" algn="ctr">
                <a:spcBef>
                  <a:spcPts val="0"/>
                </a:spcBef>
                <a:spcAft>
                  <a:spcPts val="0"/>
                </a:spcAft>
                <a:buNone/>
              </a:pPr>
              <a:r>
                <a:rPr lang="en-US" sz="3733">
                  <a:solidFill>
                    <a:srgbClr val="7B7B7B"/>
                  </a:solidFill>
                  <a:latin typeface="Proxima Nova"/>
                  <a:ea typeface="Proxima Nova"/>
                  <a:cs typeface="Proxima Nova"/>
                  <a:sym typeface="Proxima Nova"/>
                </a:rPr>
                <a:t>Sub-second feed of people and location</a:t>
              </a:r>
              <a:endParaRPr sz="3733">
                <a:solidFill>
                  <a:srgbClr val="7B7B7B"/>
                </a:solidFill>
                <a:latin typeface="Proxima Nova"/>
                <a:ea typeface="Proxima Nova"/>
                <a:cs typeface="Proxima Nova"/>
                <a:sym typeface="Proxima Nova"/>
              </a:endParaRPr>
            </a:p>
          </p:txBody>
        </p:sp>
      </p:grpSp>
      <p:cxnSp>
        <p:nvCxnSpPr>
          <p:cNvPr id="1229" name="Google Shape;1229;p91"/>
          <p:cNvCxnSpPr/>
          <p:nvPr/>
        </p:nvCxnSpPr>
        <p:spPr>
          <a:xfrm flipH="1" rot="10800000">
            <a:off x="9796899" y="5062984"/>
            <a:ext cx="2437045" cy="2410488"/>
          </a:xfrm>
          <a:prstGeom prst="straightConnector1">
            <a:avLst/>
          </a:prstGeom>
          <a:noFill/>
          <a:ln cap="flat" cmpd="sng" w="76200">
            <a:solidFill>
              <a:srgbClr val="7B7B7B"/>
            </a:solidFill>
            <a:prstDash val="solid"/>
            <a:miter lim="800000"/>
            <a:headEnd len="sm" w="sm" type="none"/>
            <a:tailEnd len="med" w="med" type="stealth"/>
          </a:ln>
        </p:spPr>
      </p:cxnSp>
      <p:cxnSp>
        <p:nvCxnSpPr>
          <p:cNvPr id="1230" name="Google Shape;1230;p91"/>
          <p:cNvCxnSpPr/>
          <p:nvPr/>
        </p:nvCxnSpPr>
        <p:spPr>
          <a:xfrm>
            <a:off x="9796899" y="7472979"/>
            <a:ext cx="2437045" cy="2683787"/>
          </a:xfrm>
          <a:prstGeom prst="straightConnector1">
            <a:avLst/>
          </a:prstGeom>
          <a:noFill/>
          <a:ln cap="flat" cmpd="sng" w="76200">
            <a:solidFill>
              <a:srgbClr val="7B7B7B"/>
            </a:solidFill>
            <a:prstDash val="solid"/>
            <a:miter lim="800000"/>
            <a:headEnd len="sm" w="sm" type="none"/>
            <a:tailEnd len="med" w="med" type="stealth"/>
          </a:ln>
        </p:spPr>
      </p:cxnSp>
      <p:sp>
        <p:nvSpPr>
          <p:cNvPr id="1231" name="Google Shape;1231;p91"/>
          <p:cNvSpPr/>
          <p:nvPr/>
        </p:nvSpPr>
        <p:spPr>
          <a:xfrm>
            <a:off x="4517487" y="8950608"/>
            <a:ext cx="5947838" cy="861600"/>
          </a:xfrm>
          <a:prstGeom prst="rect">
            <a:avLst/>
          </a:prstGeom>
          <a:noFill/>
          <a:ln>
            <a:noFill/>
          </a:ln>
        </p:spPr>
        <p:txBody>
          <a:bodyPr anchorCtr="0" anchor="t" bIns="45725" lIns="91400" spcFirstLastPara="1" rIns="91400" wrap="square" tIns="45725">
            <a:noAutofit/>
          </a:bodyPr>
          <a:lstStyle/>
          <a:p>
            <a:pPr indent="0" lvl="0" marL="0" marR="0" rtl="0" algn="ctr">
              <a:spcBef>
                <a:spcPts val="0"/>
              </a:spcBef>
              <a:spcAft>
                <a:spcPts val="0"/>
              </a:spcAft>
              <a:buNone/>
            </a:pPr>
            <a:r>
              <a:rPr b="1" lang="en-US" sz="2400">
                <a:solidFill>
                  <a:srgbClr val="7B7B7B"/>
                </a:solidFill>
                <a:latin typeface="Proxima Nova"/>
                <a:ea typeface="Proxima Nova"/>
                <a:cs typeface="Proxima Nova"/>
                <a:sym typeface="Proxima Nova"/>
              </a:rPr>
              <a:t>MV COMPUTER VISION / </a:t>
            </a:r>
            <a:endParaRPr b="1" sz="1333">
              <a:solidFill>
                <a:schemeClr val="dk1"/>
              </a:solidFill>
              <a:latin typeface="Proxima Nova"/>
              <a:ea typeface="Proxima Nova"/>
              <a:cs typeface="Proxima Nova"/>
              <a:sym typeface="Proxima Nova"/>
            </a:endParaRPr>
          </a:p>
          <a:p>
            <a:pPr indent="0" lvl="0" marL="0" marR="0" rtl="0" algn="ctr">
              <a:spcBef>
                <a:spcPts val="0"/>
              </a:spcBef>
              <a:spcAft>
                <a:spcPts val="0"/>
              </a:spcAft>
              <a:buNone/>
            </a:pPr>
            <a:r>
              <a:rPr b="1" lang="en-US" sz="2400">
                <a:solidFill>
                  <a:srgbClr val="7B7B7B"/>
                </a:solidFill>
                <a:latin typeface="Proxima Nova"/>
                <a:ea typeface="Proxima Nova"/>
                <a:cs typeface="Proxima Nova"/>
                <a:sym typeface="Proxima Nova"/>
              </a:rPr>
              <a:t>MACHINE LEARNING ALGORITHMS</a:t>
            </a:r>
            <a:endParaRPr b="1" sz="2400">
              <a:solidFill>
                <a:srgbClr val="7B7B7B"/>
              </a:solidFill>
              <a:latin typeface="Proxima Nova"/>
              <a:ea typeface="Proxima Nova"/>
              <a:cs typeface="Proxima Nova"/>
              <a:sym typeface="Proxima Nova"/>
            </a:endParaRPr>
          </a:p>
        </p:txBody>
      </p:sp>
      <p:cxnSp>
        <p:nvCxnSpPr>
          <p:cNvPr id="1232" name="Google Shape;1232;p91"/>
          <p:cNvCxnSpPr/>
          <p:nvPr/>
        </p:nvCxnSpPr>
        <p:spPr>
          <a:xfrm>
            <a:off x="17326952" y="4768171"/>
            <a:ext cx="1973600" cy="0"/>
          </a:xfrm>
          <a:prstGeom prst="straightConnector1">
            <a:avLst/>
          </a:prstGeom>
          <a:noFill/>
          <a:ln cap="flat" cmpd="sng" w="50800">
            <a:solidFill>
              <a:schemeClr val="accent1"/>
            </a:solidFill>
            <a:prstDash val="dash"/>
            <a:miter lim="800000"/>
            <a:headEnd len="med" w="med" type="oval"/>
            <a:tailEnd len="lg" w="lg" type="stealth"/>
          </a:ln>
        </p:spPr>
      </p:cxnSp>
      <p:cxnSp>
        <p:nvCxnSpPr>
          <p:cNvPr id="1233" name="Google Shape;1233;p91"/>
          <p:cNvCxnSpPr/>
          <p:nvPr/>
        </p:nvCxnSpPr>
        <p:spPr>
          <a:xfrm>
            <a:off x="17326952" y="7714011"/>
            <a:ext cx="1973600" cy="0"/>
          </a:xfrm>
          <a:prstGeom prst="straightConnector1">
            <a:avLst/>
          </a:prstGeom>
          <a:noFill/>
          <a:ln cap="flat" cmpd="sng" w="50800">
            <a:solidFill>
              <a:schemeClr val="accent1"/>
            </a:solidFill>
            <a:prstDash val="dash"/>
            <a:miter lim="800000"/>
            <a:headEnd len="med" w="med" type="oval"/>
            <a:tailEnd len="lg" w="lg" type="stealth"/>
          </a:ln>
        </p:spPr>
      </p:cxnSp>
      <p:cxnSp>
        <p:nvCxnSpPr>
          <p:cNvPr id="1234" name="Google Shape;1234;p91"/>
          <p:cNvCxnSpPr/>
          <p:nvPr/>
        </p:nvCxnSpPr>
        <p:spPr>
          <a:xfrm rot="10800000">
            <a:off x="17326770" y="10627195"/>
            <a:ext cx="1973600" cy="0"/>
          </a:xfrm>
          <a:prstGeom prst="straightConnector1">
            <a:avLst/>
          </a:prstGeom>
          <a:noFill/>
          <a:ln cap="flat" cmpd="sng" w="50800">
            <a:solidFill>
              <a:schemeClr val="accent1"/>
            </a:solidFill>
            <a:prstDash val="dash"/>
            <a:miter lim="800000"/>
            <a:headEnd len="med" w="med" type="oval"/>
            <a:tailEnd len="lg" w="lg" type="stealth"/>
          </a:ln>
        </p:spPr>
      </p:cxnSp>
      <p:sp>
        <p:nvSpPr>
          <p:cNvPr id="1235" name="Google Shape;1235;p91"/>
          <p:cNvSpPr/>
          <p:nvPr/>
        </p:nvSpPr>
        <p:spPr>
          <a:xfrm>
            <a:off x="19705320" y="3599315"/>
            <a:ext cx="3914400" cy="8229600"/>
          </a:xfrm>
          <a:prstGeom prst="rect">
            <a:avLst/>
          </a:prstGeom>
          <a:noFill/>
          <a:ln cap="flat" cmpd="sng" w="12700">
            <a:solidFill>
              <a:srgbClr val="C9C9C9"/>
            </a:solidFill>
            <a:prstDash val="solid"/>
            <a:miter lim="800000"/>
            <a:headEnd len="sm" w="sm" type="none"/>
            <a:tailEnd len="sm" w="sm" type="none"/>
          </a:ln>
        </p:spPr>
        <p:txBody>
          <a:bodyPr anchorCtr="0" anchor="ctr" bIns="45725" lIns="91400" spcFirstLastPara="1" rIns="91400" wrap="square" tIns="45725">
            <a:noAutofit/>
          </a:bodyPr>
          <a:lstStyle/>
          <a:p>
            <a:pPr indent="0" lvl="0" marL="0" marR="0" rtl="0" algn="ctr">
              <a:spcBef>
                <a:spcPts val="0"/>
              </a:spcBef>
              <a:spcAft>
                <a:spcPts val="0"/>
              </a:spcAft>
              <a:buNone/>
            </a:pPr>
            <a:r>
              <a:rPr lang="en-US" sz="3733">
                <a:solidFill>
                  <a:srgbClr val="7B7B7B"/>
                </a:solidFill>
                <a:latin typeface="Proxima Nova"/>
                <a:ea typeface="Proxima Nova"/>
                <a:cs typeface="Proxima Nova"/>
                <a:sym typeface="Proxima Nova"/>
              </a:rPr>
              <a:t>THIRD PARTY APPLICATIONS</a:t>
            </a:r>
            <a:endParaRPr sz="3733">
              <a:solidFill>
                <a:srgbClr val="7B7B7B"/>
              </a:solidFill>
              <a:latin typeface="Proxima Nova"/>
              <a:ea typeface="Proxima Nova"/>
              <a:cs typeface="Proxima Nova"/>
              <a:sym typeface="Proxima Nova"/>
            </a:endParaRPr>
          </a:p>
        </p:txBody>
      </p:sp>
      <p:sp>
        <p:nvSpPr>
          <p:cNvPr id="1236" name="Google Shape;1236;p91"/>
          <p:cNvSpPr/>
          <p:nvPr/>
        </p:nvSpPr>
        <p:spPr>
          <a:xfrm>
            <a:off x="17527227" y="4308955"/>
            <a:ext cx="1572800" cy="400000"/>
          </a:xfrm>
          <a:prstGeom prst="rect">
            <a:avLst/>
          </a:prstGeom>
          <a:noFill/>
          <a:ln>
            <a:noFill/>
          </a:ln>
        </p:spPr>
        <p:txBody>
          <a:bodyPr anchorCtr="0" anchor="t" bIns="45725" lIns="91400" spcFirstLastPara="1" rIns="91400" wrap="square" tIns="45725">
            <a:noAutofit/>
          </a:bodyPr>
          <a:lstStyle/>
          <a:p>
            <a:pPr indent="0" lvl="0" marL="0" marR="0" rtl="0" algn="ctr">
              <a:spcBef>
                <a:spcPts val="0"/>
              </a:spcBef>
              <a:spcAft>
                <a:spcPts val="0"/>
              </a:spcAft>
              <a:buNone/>
            </a:pPr>
            <a:r>
              <a:rPr lang="en-US" sz="2133">
                <a:solidFill>
                  <a:schemeClr val="accent1"/>
                </a:solidFill>
                <a:latin typeface="Proxima Nova"/>
                <a:ea typeface="Proxima Nova"/>
                <a:cs typeface="Proxima Nova"/>
                <a:sym typeface="Proxima Nova"/>
              </a:rPr>
              <a:t>REQUEST</a:t>
            </a:r>
            <a:endParaRPr sz="2133">
              <a:solidFill>
                <a:schemeClr val="accent1"/>
              </a:solidFill>
              <a:latin typeface="Proxima Nova"/>
              <a:ea typeface="Proxima Nova"/>
              <a:cs typeface="Proxima Nova"/>
              <a:sym typeface="Proxima Nova"/>
            </a:endParaRPr>
          </a:p>
        </p:txBody>
      </p:sp>
      <p:sp>
        <p:nvSpPr>
          <p:cNvPr id="1237" name="Google Shape;1237;p91"/>
          <p:cNvSpPr/>
          <p:nvPr/>
        </p:nvSpPr>
        <p:spPr>
          <a:xfrm>
            <a:off x="17527227" y="7281243"/>
            <a:ext cx="1572800" cy="400000"/>
          </a:xfrm>
          <a:prstGeom prst="rect">
            <a:avLst/>
          </a:prstGeom>
          <a:noFill/>
          <a:ln>
            <a:noFill/>
          </a:ln>
        </p:spPr>
        <p:txBody>
          <a:bodyPr anchorCtr="0" anchor="t" bIns="45725" lIns="91400" spcFirstLastPara="1" rIns="91400" wrap="square" tIns="45725">
            <a:noAutofit/>
          </a:bodyPr>
          <a:lstStyle/>
          <a:p>
            <a:pPr indent="0" lvl="0" marL="0" marR="0" rtl="0" algn="ctr">
              <a:spcBef>
                <a:spcPts val="0"/>
              </a:spcBef>
              <a:spcAft>
                <a:spcPts val="0"/>
              </a:spcAft>
              <a:buNone/>
            </a:pPr>
            <a:r>
              <a:rPr lang="en-US" sz="2133">
                <a:solidFill>
                  <a:schemeClr val="accent1"/>
                </a:solidFill>
                <a:latin typeface="Proxima Nova"/>
                <a:ea typeface="Proxima Nova"/>
                <a:cs typeface="Proxima Nova"/>
                <a:sym typeface="Proxima Nova"/>
              </a:rPr>
              <a:t>REQUEST</a:t>
            </a:r>
            <a:endParaRPr sz="2133">
              <a:solidFill>
                <a:schemeClr val="accent1"/>
              </a:solidFill>
              <a:latin typeface="Proxima Nova"/>
              <a:ea typeface="Proxima Nova"/>
              <a:cs typeface="Proxima Nova"/>
              <a:sym typeface="Proxima Nova"/>
            </a:endParaRPr>
          </a:p>
        </p:txBody>
      </p:sp>
      <p:sp>
        <p:nvSpPr>
          <p:cNvPr id="1238" name="Google Shape;1238;p91"/>
          <p:cNvSpPr/>
          <p:nvPr/>
        </p:nvSpPr>
        <p:spPr>
          <a:xfrm>
            <a:off x="17378148" y="10167979"/>
            <a:ext cx="1871200" cy="400000"/>
          </a:xfrm>
          <a:prstGeom prst="rect">
            <a:avLst/>
          </a:prstGeom>
          <a:noFill/>
          <a:ln>
            <a:noFill/>
          </a:ln>
        </p:spPr>
        <p:txBody>
          <a:bodyPr anchorCtr="0" anchor="t" bIns="45725" lIns="91400" spcFirstLastPara="1" rIns="91400" wrap="square" tIns="45725">
            <a:noAutofit/>
          </a:bodyPr>
          <a:lstStyle/>
          <a:p>
            <a:pPr indent="0" lvl="0" marL="0" marR="0" rtl="0" algn="ctr">
              <a:spcBef>
                <a:spcPts val="0"/>
              </a:spcBef>
              <a:spcAft>
                <a:spcPts val="0"/>
              </a:spcAft>
              <a:buNone/>
            </a:pPr>
            <a:r>
              <a:rPr lang="en-US" sz="2133">
                <a:solidFill>
                  <a:schemeClr val="accent1"/>
                </a:solidFill>
                <a:latin typeface="Proxima Nova"/>
                <a:ea typeface="Proxima Nova"/>
                <a:cs typeface="Proxima Nova"/>
                <a:sym typeface="Proxima Nova"/>
              </a:rPr>
              <a:t>SUBSCRIBE</a:t>
            </a:r>
            <a:endParaRPr sz="2133">
              <a:solidFill>
                <a:schemeClr val="accent1"/>
              </a:solidFill>
              <a:latin typeface="Proxima Nova"/>
              <a:ea typeface="Proxima Nova"/>
              <a:cs typeface="Proxima Nova"/>
              <a:sym typeface="Proxima Nova"/>
            </a:endParaRPr>
          </a:p>
        </p:txBody>
      </p:sp>
      <p:sp>
        <p:nvSpPr>
          <p:cNvPr id="1239" name="Google Shape;1239;p91"/>
          <p:cNvSpPr txBox="1"/>
          <p:nvPr/>
        </p:nvSpPr>
        <p:spPr>
          <a:xfrm>
            <a:off x="551729" y="10167979"/>
            <a:ext cx="11682215" cy="1562801"/>
          </a:xfrm>
          <a:prstGeom prst="rect">
            <a:avLst/>
          </a:prstGeom>
          <a:noFill/>
          <a:ln>
            <a:noFill/>
          </a:ln>
        </p:spPr>
        <p:txBody>
          <a:bodyPr anchorCtr="0" anchor="t" bIns="45725" lIns="91400" spcFirstLastPara="1" rIns="91400" wrap="square" tIns="45725">
            <a:noAutofit/>
          </a:bodyPr>
          <a:lstStyle/>
          <a:p>
            <a:pPr indent="0" lvl="0" marL="0" marR="0" rtl="0" algn="l">
              <a:spcBef>
                <a:spcPts val="0"/>
              </a:spcBef>
              <a:spcAft>
                <a:spcPts val="0"/>
              </a:spcAft>
              <a:buNone/>
            </a:pPr>
            <a:r>
              <a:rPr lang="en-US" sz="4400">
                <a:solidFill>
                  <a:srgbClr val="525252"/>
                </a:solidFill>
                <a:latin typeface="Calibri"/>
                <a:ea typeface="Calibri"/>
                <a:cs typeface="Calibri"/>
                <a:sym typeface="Calibri"/>
              </a:rPr>
              <a:t>MV Sense is a new API for customers to interact with and build tools based on person detection analytics data collected by the cameras</a:t>
            </a:r>
            <a:endParaRPr sz="1050">
              <a:solidFill>
                <a:srgbClr val="525252"/>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2"/>
                                        </p:tgtEl>
                                        <p:attrNameLst>
                                          <p:attrName>style.visibility</p:attrName>
                                        </p:attrNameLst>
                                      </p:cBhvr>
                                      <p:to>
                                        <p:strVal val="visible"/>
                                      </p:to>
                                    </p:set>
                                    <p:animEffect filter="fade" transition="in">
                                      <p:cBhvr>
                                        <p:cTn dur="500"/>
                                        <p:tgtEl>
                                          <p:spTgt spid="1232"/>
                                        </p:tgtEl>
                                      </p:cBhvr>
                                    </p:animEffect>
                                  </p:childTnLst>
                                </p:cTn>
                              </p:par>
                              <p:par>
                                <p:cTn fill="hold" nodeType="withEffect" presetClass="entr" presetID="10" presetSubtype="0">
                                  <p:stCondLst>
                                    <p:cond delay="0"/>
                                  </p:stCondLst>
                                  <p:childTnLst>
                                    <p:set>
                                      <p:cBhvr>
                                        <p:cTn dur="1" fill="hold">
                                          <p:stCondLst>
                                            <p:cond delay="0"/>
                                          </p:stCondLst>
                                        </p:cTn>
                                        <p:tgtEl>
                                          <p:spTgt spid="1233"/>
                                        </p:tgtEl>
                                        <p:attrNameLst>
                                          <p:attrName>style.visibility</p:attrName>
                                        </p:attrNameLst>
                                      </p:cBhvr>
                                      <p:to>
                                        <p:strVal val="visible"/>
                                      </p:to>
                                    </p:set>
                                    <p:animEffect filter="fade" transition="in">
                                      <p:cBhvr>
                                        <p:cTn dur="500"/>
                                        <p:tgtEl>
                                          <p:spTgt spid="12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4"/>
                                        </p:tgtEl>
                                        <p:attrNameLst>
                                          <p:attrName>style.visibility</p:attrName>
                                        </p:attrNameLst>
                                      </p:cBhvr>
                                      <p:to>
                                        <p:strVal val="visible"/>
                                      </p:to>
                                    </p:set>
                                    <p:animEffect filter="fade" transition="in">
                                      <p:cBhvr>
                                        <p:cTn dur="500"/>
                                        <p:tgtEl>
                                          <p:spTgt spid="12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4" name="Shape 1244"/>
        <p:cNvGrpSpPr/>
        <p:nvPr/>
      </p:nvGrpSpPr>
      <p:grpSpPr>
        <a:xfrm>
          <a:off x="0" y="0"/>
          <a:ext cx="0" cy="0"/>
          <a:chOff x="0" y="0"/>
          <a:chExt cx="0" cy="0"/>
        </a:xfrm>
      </p:grpSpPr>
      <p:sp>
        <p:nvSpPr>
          <p:cNvPr id="1245" name="Google Shape;1245;p92"/>
          <p:cNvSpPr txBox="1"/>
          <p:nvPr>
            <p:ph type="title"/>
          </p:nvPr>
        </p:nvSpPr>
        <p:spPr>
          <a:xfrm>
            <a:off x="5934635" y="5746782"/>
            <a:ext cx="13816405" cy="97927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8000"/>
              <a:buFont typeface="Proxima Nova"/>
              <a:buNone/>
            </a:pPr>
            <a:r>
              <a:rPr lang="en-US" sz="8000"/>
              <a:t>Meraki MI – Meraki Insight</a:t>
            </a:r>
            <a:endParaRPr sz="8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Google Shape;393;p57"/>
          <p:cNvSpPr/>
          <p:nvPr/>
        </p:nvSpPr>
        <p:spPr>
          <a:xfrm>
            <a:off x="0" y="8990421"/>
            <a:ext cx="24384000" cy="1465500"/>
          </a:xfrm>
          <a:prstGeom prst="rect">
            <a:avLst/>
          </a:prstGeom>
          <a:noFill/>
          <a:ln>
            <a:noFill/>
          </a:ln>
        </p:spPr>
        <p:txBody>
          <a:bodyPr anchorCtr="0" anchor="ctr" bIns="91400" lIns="182875" spcFirstLastPara="1" rIns="182875" wrap="square" tIns="91400">
            <a:noAutofit/>
          </a:bodyPr>
          <a:lstStyle/>
          <a:p>
            <a:pPr indent="0" lvl="0" marL="0" marR="0" rtl="0" algn="ctr">
              <a:lnSpc>
                <a:spcPct val="100000"/>
              </a:lnSpc>
              <a:spcBef>
                <a:spcPts val="0"/>
              </a:spcBef>
              <a:spcAft>
                <a:spcPts val="0"/>
              </a:spcAft>
              <a:buClr>
                <a:srgbClr val="000000"/>
              </a:buClr>
              <a:buSzPts val="8000"/>
              <a:buFont typeface="Arial"/>
              <a:buNone/>
            </a:pPr>
            <a:r>
              <a:rPr b="0" i="0" lang="en-US" sz="8000" u="none" cap="none" strike="noStrike">
                <a:solidFill>
                  <a:schemeClr val="lt1"/>
                </a:solidFill>
                <a:latin typeface="Proxima Nova Semibold"/>
                <a:ea typeface="Proxima Nova Semibold"/>
                <a:cs typeface="Proxima Nova Semibold"/>
                <a:sym typeface="Proxima Nova Semibold"/>
              </a:rPr>
              <a:t>WORK SIMPLE</a:t>
            </a:r>
            <a:endParaRPr b="0" i="0" sz="1300" u="none" cap="none" strike="noStrike">
              <a:solidFill>
                <a:srgbClr val="000000"/>
              </a:solidFill>
              <a:latin typeface="Arial"/>
              <a:ea typeface="Arial"/>
              <a:cs typeface="Arial"/>
              <a:sym typeface="Arial"/>
            </a:endParaRPr>
          </a:p>
        </p:txBody>
      </p:sp>
      <p:sp>
        <p:nvSpPr>
          <p:cNvPr id="394" name="Google Shape;394;p57"/>
          <p:cNvSpPr/>
          <p:nvPr/>
        </p:nvSpPr>
        <p:spPr>
          <a:xfrm>
            <a:off x="0" y="3468304"/>
            <a:ext cx="24384000" cy="2262300"/>
          </a:xfrm>
          <a:prstGeom prst="rect">
            <a:avLst/>
          </a:prstGeom>
          <a:noFill/>
          <a:ln>
            <a:noFill/>
          </a:ln>
        </p:spPr>
        <p:txBody>
          <a:bodyPr anchorCtr="0" anchor="t" bIns="91400" lIns="182875" spcFirstLastPara="1" rIns="182875" wrap="square" tIns="91400">
            <a:noAutofit/>
          </a:bodyPr>
          <a:lstStyle/>
          <a:p>
            <a:pPr indent="0" lvl="0" marL="0" marR="0" rtl="0" algn="ctr">
              <a:lnSpc>
                <a:spcPct val="120000"/>
              </a:lnSpc>
              <a:spcBef>
                <a:spcPts val="0"/>
              </a:spcBef>
              <a:spcAft>
                <a:spcPts val="0"/>
              </a:spcAft>
              <a:buClr>
                <a:srgbClr val="000000"/>
              </a:buClr>
              <a:buSzPts val="8000"/>
              <a:buFont typeface="Arial"/>
              <a:buNone/>
            </a:pPr>
            <a:r>
              <a:rPr b="0" i="0" lang="en-US" sz="8000" u="none" cap="none" strike="noStrike">
                <a:solidFill>
                  <a:schemeClr val="lt1"/>
                </a:solidFill>
                <a:latin typeface="Proxima Nova"/>
                <a:ea typeface="Proxima Nova"/>
                <a:cs typeface="Proxima Nova"/>
                <a:sym typeface="Proxima Nova"/>
              </a:rPr>
              <a:t>Simplifying powerful technology to free </a:t>
            </a:r>
            <a:endParaRPr b="0" i="0" sz="13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8000"/>
              <a:buFont typeface="Arial"/>
              <a:buNone/>
            </a:pPr>
            <a:r>
              <a:rPr b="0" i="0" lang="en-US" sz="8000" u="none" cap="none" strike="noStrike">
                <a:solidFill>
                  <a:schemeClr val="lt1"/>
                </a:solidFill>
                <a:latin typeface="Proxima Nova"/>
                <a:ea typeface="Proxima Nova"/>
                <a:cs typeface="Proxima Nova"/>
                <a:sym typeface="Proxima Nova"/>
              </a:rPr>
              <a:t>passionate people to focus on their mission</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9" name="Shape 1249"/>
        <p:cNvGrpSpPr/>
        <p:nvPr/>
      </p:nvGrpSpPr>
      <p:grpSpPr>
        <a:xfrm>
          <a:off x="0" y="0"/>
          <a:ext cx="0" cy="0"/>
          <a:chOff x="0" y="0"/>
          <a:chExt cx="0" cy="0"/>
        </a:xfrm>
      </p:grpSpPr>
      <p:sp>
        <p:nvSpPr>
          <p:cNvPr id="1250" name="Google Shape;1250;p93"/>
          <p:cNvSpPr txBox="1"/>
          <p:nvPr>
            <p:ph type="title"/>
          </p:nvPr>
        </p:nvSpPr>
        <p:spPr>
          <a:xfrm>
            <a:off x="962720" y="929034"/>
            <a:ext cx="21031199" cy="97928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6600"/>
              <a:buFont typeface="Proxima Nova"/>
              <a:buNone/>
            </a:pPr>
            <a:r>
              <a:rPr lang="en-US">
                <a:latin typeface="Proxima Nova"/>
                <a:ea typeface="Proxima Nova"/>
                <a:cs typeface="Proxima Nova"/>
                <a:sym typeface="Proxima Nova"/>
              </a:rPr>
              <a:t>MI Meraki Insight</a:t>
            </a:r>
            <a:endParaRPr>
              <a:latin typeface="Proxima Nova"/>
              <a:ea typeface="Proxima Nova"/>
              <a:cs typeface="Proxima Nova"/>
              <a:sym typeface="Proxima Nova"/>
            </a:endParaRPr>
          </a:p>
        </p:txBody>
      </p:sp>
      <p:sp>
        <p:nvSpPr>
          <p:cNvPr id="1251" name="Google Shape;1251;p93"/>
          <p:cNvSpPr txBox="1"/>
          <p:nvPr/>
        </p:nvSpPr>
        <p:spPr>
          <a:xfrm>
            <a:off x="962720" y="8639463"/>
            <a:ext cx="21995253" cy="3490333"/>
          </a:xfrm>
          <a:prstGeom prst="rect">
            <a:avLst/>
          </a:prstGeom>
          <a:noFill/>
          <a:ln>
            <a:noFill/>
          </a:ln>
        </p:spPr>
        <p:txBody>
          <a:bodyPr anchorCtr="0" anchor="t" bIns="45700" lIns="91425" spcFirstLastPara="1" rIns="91425" wrap="square" tIns="45700">
            <a:noAutofit/>
          </a:bodyPr>
          <a:lstStyle/>
          <a:p>
            <a:pPr indent="-254000" lvl="0" marL="228600" marR="0" rtl="0" algn="l">
              <a:lnSpc>
                <a:spcPct val="90000"/>
              </a:lnSpc>
              <a:spcBef>
                <a:spcPts val="0"/>
              </a:spcBef>
              <a:spcAft>
                <a:spcPts val="0"/>
              </a:spcAft>
              <a:buClr>
                <a:srgbClr val="7F7F7F"/>
              </a:buClr>
              <a:buSzPts val="4000"/>
              <a:buFont typeface="Arial"/>
              <a:buChar char="•"/>
            </a:pPr>
            <a:r>
              <a:rPr lang="en-US" sz="4000">
                <a:solidFill>
                  <a:srgbClr val="7F7F7F"/>
                </a:solidFill>
                <a:latin typeface="Proxima Nova"/>
                <a:ea typeface="Proxima Nova"/>
                <a:cs typeface="Proxima Nova"/>
                <a:sym typeface="Proxima Nova"/>
              </a:rPr>
              <a:t>Nothing to install, the MX appliance is used as a collector to gather data.</a:t>
            </a:r>
            <a:endParaRPr/>
          </a:p>
          <a:p>
            <a:pPr indent="-254000" lvl="0" marL="228600" marR="0" rtl="0" algn="l">
              <a:lnSpc>
                <a:spcPct val="90000"/>
              </a:lnSpc>
              <a:spcBef>
                <a:spcPts val="1000"/>
              </a:spcBef>
              <a:spcAft>
                <a:spcPts val="0"/>
              </a:spcAft>
              <a:buClr>
                <a:srgbClr val="7F7F7F"/>
              </a:buClr>
              <a:buSzPts val="4000"/>
              <a:buFont typeface="Arial"/>
              <a:buChar char="•"/>
            </a:pPr>
            <a:r>
              <a:rPr lang="en-US" sz="4000">
                <a:solidFill>
                  <a:srgbClr val="7F7F7F"/>
                </a:solidFill>
                <a:latin typeface="Proxima Nova"/>
                <a:ea typeface="Proxima Nova"/>
                <a:cs typeface="Proxima Nova"/>
                <a:sym typeface="Proxima Nova"/>
              </a:rPr>
              <a:t>Data is based on end-user HTTP/HTTPS data, so no need for synthetic probes.</a:t>
            </a:r>
            <a:endParaRPr/>
          </a:p>
          <a:p>
            <a:pPr indent="-254000" lvl="0" marL="228600" marR="0" rtl="0" algn="l">
              <a:lnSpc>
                <a:spcPct val="90000"/>
              </a:lnSpc>
              <a:spcBef>
                <a:spcPts val="1000"/>
              </a:spcBef>
              <a:spcAft>
                <a:spcPts val="0"/>
              </a:spcAft>
              <a:buClr>
                <a:srgbClr val="7F7F7F"/>
              </a:buClr>
              <a:buSzPts val="4000"/>
              <a:buFont typeface="Arial"/>
              <a:buChar char="•"/>
            </a:pPr>
            <a:r>
              <a:rPr lang="en-US" sz="4000">
                <a:solidFill>
                  <a:srgbClr val="7F7F7F"/>
                </a:solidFill>
                <a:latin typeface="Proxima Nova"/>
                <a:ea typeface="Proxima Nova"/>
                <a:cs typeface="Proxima Nova"/>
                <a:sym typeface="Proxima Nova"/>
              </a:rPr>
              <a:t>Leverages the MX’s deep packet inspection – MI has no performance impact.</a:t>
            </a:r>
            <a:endParaRPr sz="4000">
              <a:solidFill>
                <a:srgbClr val="7F7F7F"/>
              </a:solidFill>
              <a:latin typeface="Proxima Nova"/>
              <a:ea typeface="Proxima Nova"/>
              <a:cs typeface="Proxima Nova"/>
              <a:sym typeface="Proxima Nova"/>
            </a:endParaRPr>
          </a:p>
          <a:p>
            <a:pPr indent="-254000" lvl="0" marL="228600" marR="0" rtl="0" algn="l">
              <a:lnSpc>
                <a:spcPct val="90000"/>
              </a:lnSpc>
              <a:spcBef>
                <a:spcPts val="1000"/>
              </a:spcBef>
              <a:spcAft>
                <a:spcPts val="0"/>
              </a:spcAft>
              <a:buClr>
                <a:srgbClr val="7F7F7F"/>
              </a:buClr>
              <a:buSzPts val="4000"/>
              <a:buFont typeface="Arial"/>
              <a:buChar char="•"/>
            </a:pPr>
            <a:r>
              <a:rPr lang="en-US" sz="4000">
                <a:solidFill>
                  <a:srgbClr val="7F7F7F"/>
                </a:solidFill>
                <a:latin typeface="Proxima Nova"/>
                <a:ea typeface="Proxima Nova"/>
                <a:cs typeface="Proxima Nova"/>
                <a:sym typeface="Proxima Nova"/>
              </a:rPr>
              <a:t>Licenses sized from small to extra-large, mapping to suitable MX models.</a:t>
            </a:r>
            <a:endParaRPr/>
          </a:p>
          <a:p>
            <a:pPr indent="-254000" lvl="0" marL="228600" marR="0" rtl="0" algn="l">
              <a:lnSpc>
                <a:spcPct val="90000"/>
              </a:lnSpc>
              <a:spcBef>
                <a:spcPts val="1000"/>
              </a:spcBef>
              <a:spcAft>
                <a:spcPts val="0"/>
              </a:spcAft>
              <a:buClr>
                <a:srgbClr val="7F7F7F"/>
              </a:buClr>
              <a:buSzPts val="4000"/>
              <a:buFont typeface="Arial"/>
              <a:buChar char="•"/>
            </a:pPr>
            <a:r>
              <a:rPr lang="en-US" sz="4000">
                <a:solidFill>
                  <a:srgbClr val="7F7F7F"/>
                </a:solidFill>
                <a:latin typeface="Proxima Nova"/>
                <a:ea typeface="Proxima Nova"/>
                <a:cs typeface="Proxima Nova"/>
                <a:sym typeface="Proxima Nova"/>
              </a:rPr>
              <a:t>One MI license per network, not tied to any specific MX, deploy as few or as many as needed.  </a:t>
            </a:r>
            <a:endParaRPr/>
          </a:p>
        </p:txBody>
      </p:sp>
      <p:sp>
        <p:nvSpPr>
          <p:cNvPr id="1252" name="Google Shape;1252;p93"/>
          <p:cNvSpPr txBox="1"/>
          <p:nvPr/>
        </p:nvSpPr>
        <p:spPr>
          <a:xfrm>
            <a:off x="6941976" y="2416851"/>
            <a:ext cx="16757780" cy="571951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chemeClr val="accent6"/>
                </a:solidFill>
                <a:latin typeface="Proxima Nova"/>
                <a:ea typeface="Proxima Nova"/>
                <a:cs typeface="Proxima Nova"/>
                <a:sym typeface="Proxima Nova"/>
              </a:rPr>
              <a:t>Feature Highlights</a:t>
            </a:r>
            <a:endParaRPr/>
          </a:p>
          <a:p>
            <a:pPr indent="-571500" lvl="0" marL="571500" marR="0" rtl="0" algn="l">
              <a:spcBef>
                <a:spcPts val="1000"/>
              </a:spcBef>
              <a:spcAft>
                <a:spcPts val="0"/>
              </a:spcAft>
              <a:buClr>
                <a:srgbClr val="7F7F7F"/>
              </a:buClr>
              <a:buSzPts val="3600"/>
              <a:buFont typeface="Arial"/>
              <a:buChar char="•"/>
            </a:pPr>
            <a:r>
              <a:rPr lang="en-US" sz="3600">
                <a:solidFill>
                  <a:srgbClr val="7F7F7F"/>
                </a:solidFill>
                <a:latin typeface="Proxima Nova"/>
                <a:ea typeface="Proxima Nova"/>
                <a:cs typeface="Proxima Nova"/>
                <a:sym typeface="Proxima Nova"/>
              </a:rPr>
              <a:t>Meraki Insight leverages the cloud to do the heavy lifting of application and protocol analytics, including external performance factors.</a:t>
            </a:r>
            <a:endParaRPr/>
          </a:p>
          <a:p>
            <a:pPr indent="-571500" lvl="0" marL="571500" marR="0" rtl="0" algn="l">
              <a:spcBef>
                <a:spcPts val="1000"/>
              </a:spcBef>
              <a:spcAft>
                <a:spcPts val="0"/>
              </a:spcAft>
              <a:buClr>
                <a:srgbClr val="7F7F7F"/>
              </a:buClr>
              <a:buSzPts val="3600"/>
              <a:buFont typeface="Arial"/>
              <a:buChar char="•"/>
            </a:pPr>
            <a:r>
              <a:rPr lang="en-US" sz="3600">
                <a:solidFill>
                  <a:srgbClr val="7F7F7F"/>
                </a:solidFill>
                <a:latin typeface="Proxima Nova"/>
                <a:ea typeface="Proxima Nova"/>
                <a:cs typeface="Proxima Nova"/>
                <a:sym typeface="Proxima Nova"/>
              </a:rPr>
              <a:t>Provides excellent starting points, giving actionable information in Dashboard when troubleshooting an issue.</a:t>
            </a:r>
            <a:endParaRPr/>
          </a:p>
          <a:p>
            <a:pPr indent="-571500" lvl="0" marL="571500" marR="0" rtl="0" algn="l">
              <a:spcBef>
                <a:spcPts val="1000"/>
              </a:spcBef>
              <a:spcAft>
                <a:spcPts val="0"/>
              </a:spcAft>
              <a:buClr>
                <a:srgbClr val="7F7F7F"/>
              </a:buClr>
              <a:buSzPts val="3600"/>
              <a:buFont typeface="Arial"/>
              <a:buChar char="•"/>
            </a:pPr>
            <a:r>
              <a:rPr lang="en-US" sz="3600">
                <a:solidFill>
                  <a:srgbClr val="7F7F7F"/>
                </a:solidFill>
                <a:latin typeface="Proxima Nova"/>
                <a:ea typeface="Proxima Nova"/>
                <a:cs typeface="Proxima Nova"/>
                <a:sym typeface="Proxima Nova"/>
              </a:rPr>
              <a:t>Visibility into external SaaS performance factors – ISP, WAN, Internet, Application servers (congestion, response times, errors, etc).</a:t>
            </a:r>
            <a:endParaRPr sz="3600">
              <a:solidFill>
                <a:srgbClr val="7F7F7F"/>
              </a:solidFill>
              <a:latin typeface="Proxima Nova"/>
              <a:ea typeface="Proxima Nova"/>
              <a:cs typeface="Proxima Nova"/>
              <a:sym typeface="Proxima Nova"/>
            </a:endParaRPr>
          </a:p>
          <a:p>
            <a:pPr indent="-571500" lvl="0" marL="571500" marR="0" rtl="0" algn="l">
              <a:spcBef>
                <a:spcPts val="1000"/>
              </a:spcBef>
              <a:spcAft>
                <a:spcPts val="0"/>
              </a:spcAft>
              <a:buClr>
                <a:srgbClr val="7F7F7F"/>
              </a:buClr>
              <a:buSzPts val="3600"/>
              <a:buFont typeface="Arial"/>
              <a:buChar char="•"/>
            </a:pPr>
            <a:r>
              <a:rPr lang="en-US" sz="3600">
                <a:solidFill>
                  <a:srgbClr val="7F7F7F"/>
                </a:solidFill>
                <a:latin typeface="Proxima Nova"/>
                <a:ea typeface="Proxima Nova"/>
                <a:cs typeface="Proxima Nova"/>
                <a:sym typeface="Proxima Nova"/>
              </a:rPr>
              <a:t>Performance Scores for Web-based applications based on client experience.</a:t>
            </a:r>
            <a:endParaRPr sz="3600">
              <a:solidFill>
                <a:srgbClr val="7F7F7F"/>
              </a:solidFill>
              <a:latin typeface="Proxima Nova"/>
              <a:ea typeface="Proxima Nova"/>
              <a:cs typeface="Proxima Nova"/>
              <a:sym typeface="Proxima Nova"/>
            </a:endParaRPr>
          </a:p>
          <a:p>
            <a:pPr indent="-571500" lvl="0" marL="571500" marR="0" rtl="0" algn="l">
              <a:spcBef>
                <a:spcPts val="1000"/>
              </a:spcBef>
              <a:spcAft>
                <a:spcPts val="0"/>
              </a:spcAft>
              <a:buClr>
                <a:srgbClr val="7F7F7F"/>
              </a:buClr>
              <a:buSzPts val="3600"/>
              <a:buFont typeface="Arial"/>
              <a:buChar char="•"/>
            </a:pPr>
            <a:r>
              <a:rPr lang="en-US" sz="3600">
                <a:solidFill>
                  <a:srgbClr val="7F7F7F"/>
                </a:solidFill>
                <a:latin typeface="Proxima Nova"/>
                <a:ea typeface="Proxima Nova"/>
                <a:cs typeface="Proxima Nova"/>
                <a:sym typeface="Proxima Nova"/>
              </a:rPr>
              <a:t>Autonomous detection of factors for poor application performance.</a:t>
            </a:r>
            <a:endParaRPr/>
          </a:p>
        </p:txBody>
      </p:sp>
      <p:pic>
        <p:nvPicPr>
          <p:cNvPr id="1253" name="Google Shape;1253;p93"/>
          <p:cNvPicPr preferRelativeResize="0"/>
          <p:nvPr/>
        </p:nvPicPr>
        <p:blipFill rotWithShape="1">
          <a:blip r:embed="rId3">
            <a:alphaModFix amt="90000"/>
          </a:blip>
          <a:srcRect b="0" l="0" r="0" t="0"/>
          <a:stretch/>
        </p:blipFill>
        <p:spPr>
          <a:xfrm>
            <a:off x="1945112" y="2858162"/>
            <a:ext cx="4467474" cy="4976428"/>
          </a:xfrm>
          <a:prstGeom prst="rect">
            <a:avLst/>
          </a:prstGeom>
          <a:noFill/>
          <a:ln>
            <a:noFill/>
          </a:ln>
        </p:spPr>
      </p:pic>
    </p:spTree>
  </p:cSld>
  <p:clrMapOvr>
    <a:masterClrMapping/>
  </p:clrMapOvr>
  <p:transition>
    <p:fade/>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7" name="Shape 1257"/>
        <p:cNvGrpSpPr/>
        <p:nvPr/>
      </p:nvGrpSpPr>
      <p:grpSpPr>
        <a:xfrm>
          <a:off x="0" y="0"/>
          <a:ext cx="0" cy="0"/>
          <a:chOff x="0" y="0"/>
          <a:chExt cx="0" cy="0"/>
        </a:xfrm>
      </p:grpSpPr>
      <p:pic>
        <p:nvPicPr>
          <p:cNvPr id="1258" name="Google Shape;1258;p94"/>
          <p:cNvPicPr preferRelativeResize="0"/>
          <p:nvPr/>
        </p:nvPicPr>
        <p:blipFill rotWithShape="1">
          <a:blip r:embed="rId3">
            <a:alphaModFix/>
          </a:blip>
          <a:srcRect b="0" l="0" r="0" t="0"/>
          <a:stretch/>
        </p:blipFill>
        <p:spPr>
          <a:xfrm>
            <a:off x="932329" y="214717"/>
            <a:ext cx="22640156" cy="13357849"/>
          </a:xfrm>
          <a:prstGeom prst="rect">
            <a:avLst/>
          </a:prstGeom>
          <a:noFill/>
          <a:ln>
            <a:noFill/>
          </a:ln>
        </p:spPr>
      </p:pic>
    </p:spTree>
  </p:cSld>
  <p:clrMapOvr>
    <a:masterClrMapping/>
  </p:clrMapOvr>
  <p:transition>
    <p:fade/>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2" name="Shape 1262"/>
        <p:cNvGrpSpPr/>
        <p:nvPr/>
      </p:nvGrpSpPr>
      <p:grpSpPr>
        <a:xfrm>
          <a:off x="0" y="0"/>
          <a:ext cx="0" cy="0"/>
          <a:chOff x="0" y="0"/>
          <a:chExt cx="0" cy="0"/>
        </a:xfrm>
      </p:grpSpPr>
      <p:pic>
        <p:nvPicPr>
          <p:cNvPr id="1263" name="Google Shape;1263;p95"/>
          <p:cNvPicPr preferRelativeResize="0"/>
          <p:nvPr/>
        </p:nvPicPr>
        <p:blipFill rotWithShape="1">
          <a:blip r:embed="rId3">
            <a:alphaModFix/>
          </a:blip>
          <a:srcRect b="0" l="0" r="0" t="0"/>
          <a:stretch/>
        </p:blipFill>
        <p:spPr>
          <a:xfrm>
            <a:off x="268941" y="151279"/>
            <a:ext cx="23917835" cy="13453783"/>
          </a:xfrm>
          <a:prstGeom prst="rect">
            <a:avLst/>
          </a:prstGeom>
          <a:noFill/>
          <a:ln>
            <a:noFill/>
          </a:ln>
        </p:spPr>
      </p:pic>
    </p:spTree>
  </p:cSld>
  <p:clrMapOvr>
    <a:masterClrMapping/>
  </p:clrMapOvr>
  <p:transition>
    <p:fade/>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7" name="Shape 1267"/>
        <p:cNvGrpSpPr/>
        <p:nvPr/>
      </p:nvGrpSpPr>
      <p:grpSpPr>
        <a:xfrm>
          <a:off x="0" y="0"/>
          <a:ext cx="0" cy="0"/>
          <a:chOff x="0" y="0"/>
          <a:chExt cx="0" cy="0"/>
        </a:xfrm>
      </p:grpSpPr>
      <p:sp>
        <p:nvSpPr>
          <p:cNvPr id="1268" name="Google Shape;1268;p96"/>
          <p:cNvSpPr txBox="1"/>
          <p:nvPr>
            <p:ph type="title"/>
          </p:nvPr>
        </p:nvSpPr>
        <p:spPr>
          <a:xfrm>
            <a:off x="897192" y="695437"/>
            <a:ext cx="7809486" cy="248374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C9C9C9"/>
              </a:buClr>
              <a:buSzPts val="7200"/>
              <a:buFont typeface="Proxima Nova"/>
              <a:buNone/>
            </a:pPr>
            <a:r>
              <a:rPr lang="en-US" sz="7200">
                <a:solidFill>
                  <a:srgbClr val="C9C9C9"/>
                </a:solidFill>
              </a:rPr>
              <a:t>Hands-on </a:t>
            </a:r>
            <a:r>
              <a:rPr lang="en-US" sz="7200">
                <a:solidFill>
                  <a:srgbClr val="00B0F0"/>
                </a:solidFill>
              </a:rPr>
              <a:t>Lab</a:t>
            </a:r>
            <a:endParaRPr sz="7200">
              <a:solidFill>
                <a:srgbClr val="00B0F0"/>
              </a:solidFill>
            </a:endParaRPr>
          </a:p>
        </p:txBody>
      </p:sp>
      <p:sp>
        <p:nvSpPr>
          <p:cNvPr id="1269" name="Google Shape;1269;p96"/>
          <p:cNvSpPr txBox="1"/>
          <p:nvPr>
            <p:ph idx="4" type="body"/>
          </p:nvPr>
        </p:nvSpPr>
        <p:spPr>
          <a:xfrm>
            <a:off x="1227010" y="4715593"/>
            <a:ext cx="12624005" cy="4692006"/>
          </a:xfrm>
          <a:prstGeom prst="rect">
            <a:avLst/>
          </a:prstGeom>
          <a:noFill/>
          <a:ln>
            <a:noFill/>
          </a:ln>
        </p:spPr>
        <p:txBody>
          <a:bodyPr anchorCtr="0" anchor="t" bIns="45700" lIns="91425" spcFirstLastPara="1" rIns="91425" wrap="square" tIns="45700">
            <a:noAutofit/>
          </a:bodyPr>
          <a:lstStyle/>
          <a:p>
            <a:pPr indent="-685800" lvl="0" marL="685800" rtl="0" algn="l">
              <a:lnSpc>
                <a:spcPct val="90000"/>
              </a:lnSpc>
              <a:spcBef>
                <a:spcPts val="0"/>
              </a:spcBef>
              <a:spcAft>
                <a:spcPts val="0"/>
              </a:spcAft>
              <a:buClr>
                <a:srgbClr val="676767"/>
              </a:buClr>
              <a:buSzPts val="4800"/>
              <a:buFont typeface="Arial"/>
              <a:buChar char="•"/>
            </a:pPr>
            <a:r>
              <a:rPr lang="en-US" sz="4800">
                <a:solidFill>
                  <a:srgbClr val="676767"/>
                </a:solidFill>
                <a:latin typeface="Proxima Nova"/>
                <a:ea typeface="Proxima Nova"/>
                <a:cs typeface="Proxima Nova"/>
                <a:sym typeface="Proxima Nova"/>
              </a:rPr>
              <a:t>Each of you will be responsible for configuring a </a:t>
            </a:r>
            <a:r>
              <a:rPr lang="en-US" sz="4800">
                <a:solidFill>
                  <a:srgbClr val="00B050"/>
                </a:solidFill>
                <a:latin typeface="Proxima Nova"/>
                <a:ea typeface="Proxima Nova"/>
                <a:cs typeface="Proxima Nova"/>
                <a:sym typeface="Proxima Nova"/>
              </a:rPr>
              <a:t>#fullstack </a:t>
            </a:r>
            <a:r>
              <a:rPr lang="en-US" sz="4800">
                <a:solidFill>
                  <a:srgbClr val="676767"/>
                </a:solidFill>
                <a:latin typeface="Proxima Nova"/>
                <a:ea typeface="Proxima Nova"/>
                <a:cs typeface="Proxima Nova"/>
                <a:sym typeface="Proxima Nova"/>
              </a:rPr>
              <a:t>of Meraki gear for an individual “branch office”.</a:t>
            </a:r>
            <a:endParaRPr/>
          </a:p>
          <a:p>
            <a:pPr indent="-381000" lvl="0" marL="685800" rtl="0" algn="l">
              <a:lnSpc>
                <a:spcPct val="90000"/>
              </a:lnSpc>
              <a:spcBef>
                <a:spcPts val="2000"/>
              </a:spcBef>
              <a:spcAft>
                <a:spcPts val="0"/>
              </a:spcAft>
              <a:buClr>
                <a:schemeClr val="dk1"/>
              </a:buClr>
              <a:buSzPts val="4800"/>
              <a:buFont typeface="Arial"/>
              <a:buNone/>
            </a:pPr>
            <a:r>
              <a:t/>
            </a:r>
            <a:endParaRPr sz="4800">
              <a:solidFill>
                <a:srgbClr val="676767"/>
              </a:solidFill>
              <a:latin typeface="Proxima Nova"/>
              <a:ea typeface="Proxima Nova"/>
              <a:cs typeface="Proxima Nova"/>
              <a:sym typeface="Proxima Nova"/>
            </a:endParaRPr>
          </a:p>
          <a:p>
            <a:pPr indent="-685800" lvl="0" marL="685800" rtl="0" algn="l">
              <a:lnSpc>
                <a:spcPct val="90000"/>
              </a:lnSpc>
              <a:spcBef>
                <a:spcPts val="2000"/>
              </a:spcBef>
              <a:spcAft>
                <a:spcPts val="0"/>
              </a:spcAft>
              <a:buClr>
                <a:srgbClr val="676767"/>
              </a:buClr>
              <a:buSzPts val="4800"/>
              <a:buFont typeface="Arial"/>
              <a:buChar char="•"/>
            </a:pPr>
            <a:r>
              <a:rPr lang="en-US" sz="4800">
                <a:solidFill>
                  <a:srgbClr val="676767"/>
                </a:solidFill>
                <a:latin typeface="Proxima Nova"/>
                <a:ea typeface="Proxima Nova"/>
                <a:cs typeface="Proxima Nova"/>
                <a:sym typeface="Proxima Nova"/>
              </a:rPr>
              <a:t>You’ll be configuring real gear in San Francisco via the Meraki Dashboard</a:t>
            </a:r>
            <a:endParaRPr/>
          </a:p>
          <a:p>
            <a:pPr indent="0" lvl="0" marL="0" rtl="0" algn="l">
              <a:lnSpc>
                <a:spcPct val="90000"/>
              </a:lnSpc>
              <a:spcBef>
                <a:spcPts val="2000"/>
              </a:spcBef>
              <a:spcAft>
                <a:spcPts val="0"/>
              </a:spcAft>
              <a:buClr>
                <a:schemeClr val="dk1"/>
              </a:buClr>
              <a:buSzPts val="3600"/>
              <a:buNone/>
            </a:pPr>
            <a:r>
              <a:t/>
            </a:r>
            <a:endParaRPr/>
          </a:p>
        </p:txBody>
      </p:sp>
      <p:pic>
        <p:nvPicPr>
          <p:cNvPr id="1270" name="Google Shape;1270;p96"/>
          <p:cNvPicPr preferRelativeResize="0"/>
          <p:nvPr/>
        </p:nvPicPr>
        <p:blipFill>
          <a:blip r:embed="rId3">
            <a:alphaModFix/>
          </a:blip>
          <a:stretch>
            <a:fillRect/>
          </a:stretch>
        </p:blipFill>
        <p:spPr>
          <a:xfrm>
            <a:off x="14003415" y="152400"/>
            <a:ext cx="10218056" cy="1341119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4" name="Shape 1274"/>
        <p:cNvGrpSpPr/>
        <p:nvPr/>
      </p:nvGrpSpPr>
      <p:grpSpPr>
        <a:xfrm>
          <a:off x="0" y="0"/>
          <a:ext cx="0" cy="0"/>
          <a:chOff x="0" y="0"/>
          <a:chExt cx="0" cy="0"/>
        </a:xfrm>
      </p:grpSpPr>
      <p:sp>
        <p:nvSpPr>
          <p:cNvPr id="1275" name="Google Shape;1275;p97"/>
          <p:cNvSpPr txBox="1"/>
          <p:nvPr>
            <p:ph type="title"/>
          </p:nvPr>
        </p:nvSpPr>
        <p:spPr>
          <a:xfrm>
            <a:off x="897192" y="695437"/>
            <a:ext cx="14013126" cy="248374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7200"/>
              <a:buFont typeface="Proxima Nova"/>
              <a:buNone/>
            </a:pPr>
            <a:r>
              <a:rPr lang="en-US" sz="7200"/>
              <a:t>More Cisco Meraki Info</a:t>
            </a:r>
            <a:endParaRPr sz="7200"/>
          </a:p>
        </p:txBody>
      </p:sp>
      <p:sp>
        <p:nvSpPr>
          <p:cNvPr id="1276" name="Google Shape;1276;p97"/>
          <p:cNvSpPr txBox="1"/>
          <p:nvPr/>
        </p:nvSpPr>
        <p:spPr>
          <a:xfrm>
            <a:off x="897192" y="1794933"/>
            <a:ext cx="22368934" cy="1093376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4800">
                <a:solidFill>
                  <a:srgbClr val="505153"/>
                </a:solidFill>
                <a:latin typeface="Proxima Nova"/>
                <a:ea typeface="Proxima Nova"/>
                <a:cs typeface="Proxima Nova"/>
                <a:sym typeface="Proxima Nova"/>
              </a:rPr>
              <a:t>Home Page - </a:t>
            </a:r>
            <a:r>
              <a:rPr lang="en-US" sz="4800" u="sng">
                <a:solidFill>
                  <a:schemeClr val="hlink"/>
                </a:solidFill>
                <a:latin typeface="Proxima Nova"/>
                <a:ea typeface="Proxima Nova"/>
                <a:cs typeface="Proxima Nova"/>
                <a:sym typeface="Proxima Nova"/>
                <a:hlinkClick r:id="rId3"/>
              </a:rPr>
              <a:t>https://meraki.cisco.com/</a:t>
            </a:r>
            <a:endParaRPr sz="4800">
              <a:solidFill>
                <a:srgbClr val="505153"/>
              </a:solidFill>
              <a:latin typeface="Proxima Nova"/>
              <a:ea typeface="Proxima Nova"/>
              <a:cs typeface="Proxima Nova"/>
              <a:sym typeface="Proxima Nova"/>
            </a:endParaRPr>
          </a:p>
          <a:p>
            <a:pPr indent="0" lvl="0" marL="0" marR="0" rtl="0" algn="l">
              <a:spcBef>
                <a:spcPts val="300"/>
              </a:spcBef>
              <a:spcAft>
                <a:spcPts val="0"/>
              </a:spcAft>
              <a:buNone/>
            </a:pPr>
            <a:r>
              <a:rPr lang="en-US" sz="4800">
                <a:solidFill>
                  <a:srgbClr val="505153"/>
                </a:solidFill>
                <a:latin typeface="Proxima Nova"/>
                <a:ea typeface="Proxima Nova"/>
                <a:cs typeface="Proxima Nova"/>
                <a:sym typeface="Proxima Nova"/>
              </a:rPr>
              <a:t>All Products - </a:t>
            </a:r>
            <a:r>
              <a:rPr lang="en-US" sz="4800" u="sng">
                <a:solidFill>
                  <a:schemeClr val="hlink"/>
                </a:solidFill>
                <a:latin typeface="Proxima Nova"/>
                <a:ea typeface="Proxima Nova"/>
                <a:cs typeface="Proxima Nova"/>
                <a:sym typeface="Proxima Nova"/>
                <a:hlinkClick r:id="rId4"/>
              </a:rPr>
              <a:t>https://meraki.cisco.com/products</a:t>
            </a:r>
            <a:r>
              <a:rPr lang="en-US" sz="4800">
                <a:solidFill>
                  <a:srgbClr val="505153"/>
                </a:solidFill>
                <a:latin typeface="Proxima Nova"/>
                <a:ea typeface="Proxima Nova"/>
                <a:cs typeface="Proxima Nova"/>
                <a:sym typeface="Proxima Nova"/>
              </a:rPr>
              <a:t> </a:t>
            </a:r>
            <a:endParaRPr/>
          </a:p>
          <a:p>
            <a:pPr indent="0" lvl="0" marL="0" marR="0" rtl="0" algn="l">
              <a:spcBef>
                <a:spcPts val="300"/>
              </a:spcBef>
              <a:spcAft>
                <a:spcPts val="0"/>
              </a:spcAft>
              <a:buNone/>
            </a:pPr>
            <a:r>
              <a:rPr lang="en-US" sz="4800">
                <a:solidFill>
                  <a:srgbClr val="505153"/>
                </a:solidFill>
                <a:latin typeface="Proxima Nova"/>
                <a:ea typeface="Proxima Nova"/>
                <a:cs typeface="Proxima Nova"/>
                <a:sym typeface="Proxima Nova"/>
              </a:rPr>
              <a:t>List Price Calculator - </a:t>
            </a:r>
            <a:r>
              <a:rPr lang="en-US" sz="4800" u="sng">
                <a:solidFill>
                  <a:schemeClr val="hlink"/>
                </a:solidFill>
                <a:latin typeface="Proxima Nova"/>
                <a:ea typeface="Proxima Nova"/>
                <a:cs typeface="Proxima Nova"/>
                <a:sym typeface="Proxima Nova"/>
                <a:hlinkClick r:id="rId5"/>
              </a:rPr>
              <a:t>https://meraki.cisco.com/buy/cost-calculator</a:t>
            </a:r>
            <a:r>
              <a:rPr lang="en-US" sz="4800">
                <a:solidFill>
                  <a:srgbClr val="505153"/>
                </a:solidFill>
                <a:latin typeface="Proxima Nova"/>
                <a:ea typeface="Proxima Nova"/>
                <a:cs typeface="Proxima Nova"/>
                <a:sym typeface="Proxima Nova"/>
              </a:rPr>
              <a:t> </a:t>
            </a:r>
            <a:endParaRPr/>
          </a:p>
          <a:p>
            <a:pPr indent="0" lvl="0" marL="0" marR="0" rtl="0" algn="l">
              <a:spcBef>
                <a:spcPts val="300"/>
              </a:spcBef>
              <a:spcAft>
                <a:spcPts val="0"/>
              </a:spcAft>
              <a:buNone/>
            </a:pPr>
            <a:r>
              <a:rPr lang="en-US" sz="4800">
                <a:solidFill>
                  <a:srgbClr val="505153"/>
                </a:solidFill>
                <a:latin typeface="Proxima Nova"/>
                <a:ea typeface="Proxima Nova"/>
                <a:cs typeface="Proxima Nova"/>
                <a:sym typeface="Proxima Nova"/>
              </a:rPr>
              <a:t>Documentation - </a:t>
            </a:r>
            <a:r>
              <a:rPr lang="en-US" sz="4800" u="sng">
                <a:solidFill>
                  <a:schemeClr val="hlink"/>
                </a:solidFill>
                <a:latin typeface="Proxima Nova"/>
                <a:ea typeface="Proxima Nova"/>
                <a:cs typeface="Proxima Nova"/>
                <a:sym typeface="Proxima Nova"/>
                <a:hlinkClick r:id="rId6"/>
              </a:rPr>
              <a:t>https://documentation.meraki.com/</a:t>
            </a:r>
            <a:r>
              <a:rPr lang="en-US" sz="4800">
                <a:solidFill>
                  <a:srgbClr val="505153"/>
                </a:solidFill>
                <a:latin typeface="Proxima Nova"/>
                <a:ea typeface="Proxima Nova"/>
                <a:cs typeface="Proxima Nova"/>
                <a:sym typeface="Proxima Nova"/>
              </a:rPr>
              <a:t> </a:t>
            </a:r>
            <a:endParaRPr/>
          </a:p>
          <a:p>
            <a:pPr indent="0" lvl="0" marL="0" marR="0" rtl="0" algn="l">
              <a:spcBef>
                <a:spcPts val="300"/>
              </a:spcBef>
              <a:spcAft>
                <a:spcPts val="0"/>
              </a:spcAft>
              <a:buNone/>
            </a:pPr>
            <a:r>
              <a:rPr lang="en-US" sz="4800">
                <a:solidFill>
                  <a:srgbClr val="505153"/>
                </a:solidFill>
                <a:latin typeface="Proxima Nova"/>
                <a:ea typeface="Proxima Nova"/>
                <a:cs typeface="Proxima Nova"/>
                <a:sym typeface="Proxima Nova"/>
              </a:rPr>
              <a:t>Partner Website - </a:t>
            </a:r>
            <a:r>
              <a:rPr lang="en-US" sz="4800" u="sng">
                <a:solidFill>
                  <a:schemeClr val="hlink"/>
                </a:solidFill>
                <a:latin typeface="Proxima Nova"/>
                <a:ea typeface="Proxima Nova"/>
                <a:cs typeface="Proxima Nova"/>
                <a:sym typeface="Proxima Nova"/>
                <a:hlinkClick r:id="rId7"/>
              </a:rPr>
              <a:t>https://meraki.cisco.com/partners/</a:t>
            </a:r>
            <a:r>
              <a:rPr lang="en-US" sz="4800">
                <a:solidFill>
                  <a:srgbClr val="505153"/>
                </a:solidFill>
                <a:latin typeface="Proxima Nova"/>
                <a:ea typeface="Proxima Nova"/>
                <a:cs typeface="Proxima Nova"/>
                <a:sym typeface="Proxima Nova"/>
              </a:rPr>
              <a:t>  </a:t>
            </a:r>
            <a:endParaRPr/>
          </a:p>
          <a:p>
            <a:pPr indent="0" lvl="0" marL="0" marR="0" rtl="0" algn="l">
              <a:spcBef>
                <a:spcPts val="300"/>
              </a:spcBef>
              <a:spcAft>
                <a:spcPts val="0"/>
              </a:spcAft>
              <a:buNone/>
            </a:pPr>
            <a:r>
              <a:rPr lang="en-US" sz="4800">
                <a:solidFill>
                  <a:srgbClr val="505153"/>
                </a:solidFill>
                <a:latin typeface="Proxima Nova"/>
                <a:ea typeface="Proxima Nova"/>
                <a:cs typeface="Proxima Nova"/>
                <a:sym typeface="Proxima Nova"/>
              </a:rPr>
              <a:t>Partner Portal - </a:t>
            </a:r>
            <a:r>
              <a:rPr lang="en-US" sz="4800" u="sng">
                <a:solidFill>
                  <a:schemeClr val="hlink"/>
                </a:solidFill>
                <a:latin typeface="Proxima Nova"/>
                <a:ea typeface="Proxima Nova"/>
                <a:cs typeface="Proxima Nova"/>
                <a:sym typeface="Proxima Nova"/>
                <a:hlinkClick r:id="rId8"/>
              </a:rPr>
              <a:t>http://merakipartners.com/</a:t>
            </a:r>
            <a:r>
              <a:rPr lang="en-US" sz="4800">
                <a:solidFill>
                  <a:srgbClr val="505153"/>
                </a:solidFill>
                <a:latin typeface="Proxima Nova"/>
                <a:ea typeface="Proxima Nova"/>
                <a:cs typeface="Proxima Nova"/>
                <a:sym typeface="Proxima Nova"/>
              </a:rPr>
              <a:t> </a:t>
            </a:r>
            <a:endParaRPr/>
          </a:p>
          <a:p>
            <a:pPr indent="0" lvl="0" marL="0" marR="0" rtl="0" algn="l">
              <a:spcBef>
                <a:spcPts val="300"/>
              </a:spcBef>
              <a:spcAft>
                <a:spcPts val="0"/>
              </a:spcAft>
              <a:buNone/>
            </a:pPr>
            <a:r>
              <a:rPr lang="en-US" sz="4800">
                <a:solidFill>
                  <a:srgbClr val="505153"/>
                </a:solidFill>
                <a:latin typeface="Proxima Nova"/>
                <a:ea typeface="Proxima Nova"/>
                <a:cs typeface="Proxima Nova"/>
                <a:sym typeface="Proxima Nova"/>
              </a:rPr>
              <a:t>Webinars - </a:t>
            </a:r>
            <a:r>
              <a:rPr lang="en-US" sz="4800" u="sng">
                <a:solidFill>
                  <a:schemeClr val="hlink"/>
                </a:solidFill>
                <a:latin typeface="Proxima Nova"/>
                <a:ea typeface="Proxima Nova"/>
                <a:cs typeface="Proxima Nova"/>
                <a:sym typeface="Proxima Nova"/>
                <a:hlinkClick r:id="rId9"/>
              </a:rPr>
              <a:t>https://meraki.cisco.com/webinars</a:t>
            </a:r>
            <a:endParaRPr sz="4800">
              <a:solidFill>
                <a:srgbClr val="505153"/>
              </a:solidFill>
              <a:latin typeface="Proxima Nova"/>
              <a:ea typeface="Proxima Nova"/>
              <a:cs typeface="Proxima Nova"/>
              <a:sym typeface="Proxima Nova"/>
            </a:endParaRPr>
          </a:p>
          <a:p>
            <a:pPr indent="0" lvl="0" marL="0" marR="0" rtl="0" algn="l">
              <a:spcBef>
                <a:spcPts val="300"/>
              </a:spcBef>
              <a:spcAft>
                <a:spcPts val="0"/>
              </a:spcAft>
              <a:buNone/>
            </a:pPr>
            <a:r>
              <a:rPr lang="en-US" sz="4800">
                <a:solidFill>
                  <a:srgbClr val="505153"/>
                </a:solidFill>
                <a:latin typeface="Proxima Nova"/>
                <a:ea typeface="Proxima Nova"/>
                <a:cs typeface="Proxima Nova"/>
                <a:sym typeface="Proxima Nova"/>
              </a:rPr>
              <a:t>Data Sheets, Whitepapers, Solution Guides - </a:t>
            </a:r>
            <a:r>
              <a:rPr lang="en-US" sz="4800" u="sng">
                <a:solidFill>
                  <a:schemeClr val="hlink"/>
                </a:solidFill>
                <a:latin typeface="Proxima Nova"/>
                <a:ea typeface="Proxima Nova"/>
                <a:cs typeface="Proxima Nova"/>
                <a:sym typeface="Proxima Nova"/>
                <a:hlinkClick r:id="rId10"/>
              </a:rPr>
              <a:t>https://meraki.cisco.com/library</a:t>
            </a:r>
            <a:r>
              <a:rPr lang="en-US" sz="4800">
                <a:solidFill>
                  <a:srgbClr val="505153"/>
                </a:solidFill>
                <a:latin typeface="Proxima Nova"/>
                <a:ea typeface="Proxima Nova"/>
                <a:cs typeface="Proxima Nova"/>
                <a:sym typeface="Proxima Nova"/>
              </a:rPr>
              <a:t> </a:t>
            </a:r>
            <a:endParaRPr/>
          </a:p>
          <a:p>
            <a:pPr indent="0" lvl="0" marL="0" marR="0" rtl="0" algn="l">
              <a:spcBef>
                <a:spcPts val="300"/>
              </a:spcBef>
              <a:spcAft>
                <a:spcPts val="0"/>
              </a:spcAft>
              <a:buNone/>
            </a:pPr>
            <a:r>
              <a:rPr lang="en-US" sz="4800">
                <a:solidFill>
                  <a:srgbClr val="505153"/>
                </a:solidFill>
                <a:latin typeface="Proxima Nova"/>
                <a:ea typeface="Proxima Nova"/>
                <a:cs typeface="Proxima Nova"/>
                <a:sym typeface="Proxima Nova"/>
              </a:rPr>
              <a:t>YouTube Channel - </a:t>
            </a:r>
            <a:r>
              <a:rPr lang="en-US" sz="4800" u="sng">
                <a:solidFill>
                  <a:schemeClr val="hlink"/>
                </a:solidFill>
                <a:latin typeface="Proxima Nova"/>
                <a:ea typeface="Proxima Nova"/>
                <a:cs typeface="Proxima Nova"/>
                <a:sym typeface="Proxima Nova"/>
                <a:hlinkClick r:id="rId11"/>
              </a:rPr>
              <a:t>https://www.youtube.com/user/milesmeraki</a:t>
            </a:r>
            <a:r>
              <a:rPr lang="en-US" sz="4800">
                <a:solidFill>
                  <a:srgbClr val="505153"/>
                </a:solidFill>
                <a:latin typeface="Proxima Nova"/>
                <a:ea typeface="Proxima Nova"/>
                <a:cs typeface="Proxima Nova"/>
                <a:sym typeface="Proxima Nova"/>
              </a:rPr>
              <a:t> </a:t>
            </a:r>
            <a:endParaRPr sz="4800">
              <a:solidFill>
                <a:srgbClr val="505153"/>
              </a:solidFill>
              <a:latin typeface="Proxima Nova"/>
              <a:ea typeface="Proxima Nova"/>
              <a:cs typeface="Proxima Nova"/>
              <a:sym typeface="Proxima Nova"/>
            </a:endParaRPr>
          </a:p>
          <a:p>
            <a:pPr indent="0" lvl="0" marL="0" marR="0" rtl="0" algn="l">
              <a:spcBef>
                <a:spcPts val="300"/>
              </a:spcBef>
              <a:spcAft>
                <a:spcPts val="0"/>
              </a:spcAft>
              <a:buNone/>
            </a:pPr>
            <a:r>
              <a:rPr lang="en-US" sz="4800">
                <a:solidFill>
                  <a:srgbClr val="505153"/>
                </a:solidFill>
                <a:latin typeface="Proxima Nova"/>
                <a:ea typeface="Proxima Nova"/>
                <a:cs typeface="Proxima Nova"/>
                <a:sym typeface="Proxima Nova"/>
              </a:rPr>
              <a:t>Official Blog - </a:t>
            </a:r>
            <a:r>
              <a:rPr lang="en-US" sz="4800" u="sng">
                <a:solidFill>
                  <a:schemeClr val="hlink"/>
                </a:solidFill>
                <a:latin typeface="Proxima Nova"/>
                <a:ea typeface="Proxima Nova"/>
                <a:cs typeface="Proxima Nova"/>
                <a:sym typeface="Proxima Nova"/>
                <a:hlinkClick r:id="rId12"/>
              </a:rPr>
              <a:t>http://meraki.cisco.com/blog</a:t>
            </a:r>
            <a:r>
              <a:rPr lang="en-US" sz="4800">
                <a:solidFill>
                  <a:schemeClr val="dk1"/>
                </a:solidFill>
                <a:latin typeface="Proxima Nova"/>
                <a:ea typeface="Proxima Nova"/>
                <a:cs typeface="Proxima Nova"/>
                <a:sym typeface="Proxima Nova"/>
              </a:rPr>
              <a:t> </a:t>
            </a:r>
            <a:endParaRPr/>
          </a:p>
          <a:p>
            <a:pPr indent="0" lvl="0" marL="0" marR="0" rtl="0" algn="l">
              <a:spcBef>
                <a:spcPts val="300"/>
              </a:spcBef>
              <a:spcAft>
                <a:spcPts val="0"/>
              </a:spcAft>
              <a:buNone/>
            </a:pPr>
            <a:r>
              <a:rPr lang="en-US" sz="4800">
                <a:solidFill>
                  <a:srgbClr val="505153"/>
                </a:solidFill>
                <a:latin typeface="Proxima Nova"/>
                <a:ea typeface="Proxima Nova"/>
                <a:cs typeface="Proxima Nova"/>
                <a:sym typeface="Proxima Nova"/>
              </a:rPr>
              <a:t>Meraki Data Centers &amp; Back-End - </a:t>
            </a:r>
            <a:r>
              <a:rPr lang="en-US" sz="4800" u="sng">
                <a:solidFill>
                  <a:schemeClr val="hlink"/>
                </a:solidFill>
                <a:latin typeface="Proxima Nova"/>
                <a:ea typeface="Proxima Nova"/>
                <a:cs typeface="Proxima Nova"/>
                <a:sym typeface="Proxima Nova"/>
                <a:hlinkClick r:id="rId13"/>
              </a:rPr>
              <a:t>https://meraki.cisco.com/trust/</a:t>
            </a:r>
            <a:r>
              <a:rPr lang="en-US" sz="4800">
                <a:solidFill>
                  <a:srgbClr val="505153"/>
                </a:solidFill>
                <a:latin typeface="Proxima Nova"/>
                <a:ea typeface="Proxima Nova"/>
                <a:cs typeface="Proxima Nova"/>
                <a:sym typeface="Proxima Nova"/>
              </a:rPr>
              <a:t> </a:t>
            </a:r>
            <a:endParaRPr/>
          </a:p>
          <a:p>
            <a:pPr indent="0" lvl="0" marL="0" marR="0" rtl="0" algn="l">
              <a:spcBef>
                <a:spcPts val="300"/>
              </a:spcBef>
              <a:spcAft>
                <a:spcPts val="0"/>
              </a:spcAft>
              <a:buNone/>
            </a:pPr>
            <a:r>
              <a:rPr lang="en-US" sz="4800">
                <a:solidFill>
                  <a:srgbClr val="505153"/>
                </a:solidFill>
                <a:latin typeface="Proxima Nova"/>
                <a:ea typeface="Proxima Nova"/>
                <a:cs typeface="Proxima Nova"/>
                <a:sym typeface="Proxima Nova"/>
              </a:rPr>
              <a:t>Developers - </a:t>
            </a:r>
            <a:r>
              <a:rPr lang="en-US" sz="4800" u="sng">
                <a:solidFill>
                  <a:schemeClr val="hlink"/>
                </a:solidFill>
                <a:latin typeface="Proxima Nova"/>
                <a:ea typeface="Proxima Nova"/>
                <a:cs typeface="Proxima Nova"/>
                <a:sym typeface="Proxima Nova"/>
                <a:hlinkClick r:id="rId14"/>
              </a:rPr>
              <a:t>http://create.meraki.io/</a:t>
            </a:r>
            <a:r>
              <a:rPr lang="en-US" sz="4800">
                <a:solidFill>
                  <a:schemeClr val="dk1"/>
                </a:solidFill>
                <a:latin typeface="Proxima Nova"/>
                <a:ea typeface="Proxima Nova"/>
                <a:cs typeface="Proxima Nova"/>
                <a:sym typeface="Proxima Nova"/>
              </a:rPr>
              <a:t> </a:t>
            </a:r>
            <a:endParaRPr sz="4800">
              <a:solidFill>
                <a:schemeClr val="dk1"/>
              </a:solidFill>
              <a:latin typeface="Proxima Nova"/>
              <a:ea typeface="Proxima Nova"/>
              <a:cs typeface="Proxima Nova"/>
              <a:sym typeface="Proxima Nova"/>
            </a:endParaRPr>
          </a:p>
          <a:p>
            <a:pPr indent="0" lvl="0" marL="0" marR="0" rtl="0" algn="l">
              <a:spcBef>
                <a:spcPts val="300"/>
              </a:spcBef>
              <a:spcAft>
                <a:spcPts val="0"/>
              </a:spcAft>
              <a:buNone/>
            </a:pPr>
            <a:r>
              <a:rPr lang="en-US" sz="4800">
                <a:solidFill>
                  <a:srgbClr val="505153"/>
                </a:solidFill>
                <a:latin typeface="Proxima Nova"/>
                <a:ea typeface="Proxima Nova"/>
                <a:cs typeface="Proxima Nova"/>
                <a:sym typeface="Proxima Nova"/>
              </a:rPr>
              <a:t>Twitter - @Meraki</a:t>
            </a:r>
            <a:endParaRPr/>
          </a:p>
          <a:p>
            <a:pPr indent="0" lvl="0" marL="0" marR="0" rtl="0" algn="l">
              <a:spcBef>
                <a:spcPts val="300"/>
              </a:spcBef>
              <a:spcAft>
                <a:spcPts val="0"/>
              </a:spcAft>
              <a:buNone/>
            </a:pPr>
            <a:r>
              <a:rPr lang="en-US" sz="4800">
                <a:solidFill>
                  <a:srgbClr val="505153"/>
                </a:solidFill>
                <a:latin typeface="Proxima Nova"/>
                <a:ea typeface="Proxima Nova"/>
                <a:cs typeface="Proxima Nova"/>
                <a:sym typeface="Proxima Nova"/>
              </a:rPr>
              <a:t>Linkedin - </a:t>
            </a:r>
            <a:r>
              <a:rPr lang="en-US" sz="4800" u="sng">
                <a:solidFill>
                  <a:schemeClr val="hlink"/>
                </a:solidFill>
                <a:latin typeface="Proxima Nova"/>
                <a:ea typeface="Proxima Nova"/>
                <a:cs typeface="Proxima Nova"/>
                <a:sym typeface="Proxima Nova"/>
                <a:hlinkClick r:id="rId15"/>
              </a:rPr>
              <a:t>https://www.linkedin.com/company/cisco-meraki/</a:t>
            </a:r>
            <a:r>
              <a:rPr lang="en-US" sz="4800">
                <a:solidFill>
                  <a:srgbClr val="505153"/>
                </a:solidFill>
                <a:latin typeface="Proxima Nova"/>
                <a:ea typeface="Proxima Nova"/>
                <a:cs typeface="Proxima Nova"/>
                <a:sym typeface="Proxima Nova"/>
              </a:rPr>
              <a:t> </a:t>
            </a:r>
            <a:endParaRPr sz="4800">
              <a:solidFill>
                <a:srgbClr val="505153"/>
              </a:solidFill>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sp>
        <p:nvSpPr>
          <p:cNvPr id="399" name="Google Shape;399;p58"/>
          <p:cNvSpPr txBox="1"/>
          <p:nvPr/>
        </p:nvSpPr>
        <p:spPr>
          <a:xfrm>
            <a:off x="962720" y="929035"/>
            <a:ext cx="21031200" cy="979200"/>
          </a:xfrm>
          <a:prstGeom prst="rect">
            <a:avLst/>
          </a:prstGeom>
          <a:noFill/>
          <a:ln>
            <a:noFill/>
          </a:ln>
        </p:spPr>
        <p:txBody>
          <a:bodyPr anchorCtr="0" anchor="t" bIns="45725" lIns="91400" spcFirstLastPara="1" rIns="91400" wrap="square" tIns="45725">
            <a:noAutofit/>
          </a:bodyPr>
          <a:lstStyle/>
          <a:p>
            <a:pPr indent="0" lvl="0" marL="0" marR="0" rtl="0" algn="l">
              <a:lnSpc>
                <a:spcPct val="90000"/>
              </a:lnSpc>
              <a:spcBef>
                <a:spcPts val="0"/>
              </a:spcBef>
              <a:spcAft>
                <a:spcPts val="0"/>
              </a:spcAft>
              <a:buClr>
                <a:srgbClr val="000000"/>
              </a:buClr>
              <a:buSzPts val="6700"/>
              <a:buFont typeface="Arial"/>
              <a:buNone/>
            </a:pPr>
            <a:r>
              <a:rPr b="0" i="0" lang="en-US" sz="6700" u="none" cap="none" strike="noStrike">
                <a:solidFill>
                  <a:srgbClr val="65B144"/>
                </a:solidFill>
                <a:latin typeface="Proxima Nova"/>
                <a:ea typeface="Proxima Nova"/>
                <a:cs typeface="Proxima Nova"/>
                <a:sym typeface="Proxima Nova"/>
              </a:rPr>
              <a:t>Simplifying IT with Cloud Management</a:t>
            </a:r>
            <a:endParaRPr b="0" i="0" sz="6700" u="none" cap="none" strike="noStrike">
              <a:solidFill>
                <a:srgbClr val="65B144"/>
              </a:solidFill>
              <a:latin typeface="Proxima Nova"/>
              <a:ea typeface="Proxima Nova"/>
              <a:cs typeface="Proxima Nova"/>
              <a:sym typeface="Proxima Nova"/>
            </a:endParaRPr>
          </a:p>
        </p:txBody>
      </p:sp>
      <p:sp>
        <p:nvSpPr>
          <p:cNvPr id="400" name="Google Shape;400;p58"/>
          <p:cNvSpPr txBox="1"/>
          <p:nvPr/>
        </p:nvSpPr>
        <p:spPr>
          <a:xfrm>
            <a:off x="11102101" y="2521125"/>
            <a:ext cx="11383200" cy="8124000"/>
          </a:xfrm>
          <a:prstGeom prst="rect">
            <a:avLst/>
          </a:prstGeom>
          <a:noFill/>
          <a:ln>
            <a:noFill/>
          </a:ln>
        </p:spPr>
        <p:txBody>
          <a:bodyPr anchorCtr="0" anchor="t" bIns="91400" lIns="91400" spcFirstLastPara="1" rIns="91400" wrap="square" tIns="91400">
            <a:noAutofit/>
          </a:bodyPr>
          <a:lstStyle/>
          <a:p>
            <a:pPr indent="0" lvl="0" marL="0" marR="0" rtl="0" algn="l">
              <a:lnSpc>
                <a:spcPct val="90000"/>
              </a:lnSpc>
              <a:spcBef>
                <a:spcPts val="2100"/>
              </a:spcBef>
              <a:spcAft>
                <a:spcPts val="0"/>
              </a:spcAft>
              <a:buClr>
                <a:srgbClr val="000000"/>
              </a:buClr>
              <a:buSzPts val="4300"/>
              <a:buFont typeface="Arial"/>
              <a:buNone/>
            </a:pPr>
            <a:r>
              <a:rPr b="1" i="0" lang="en-US" sz="4300" u="none" cap="none" strike="noStrike">
                <a:solidFill>
                  <a:srgbClr val="525252"/>
                </a:solidFill>
                <a:latin typeface="Proxima Nova"/>
                <a:ea typeface="Proxima Nova"/>
                <a:cs typeface="Proxima Nova"/>
                <a:sym typeface="Proxima Nova"/>
              </a:rPr>
              <a:t>A complete cloud-managed IT solution</a:t>
            </a:r>
            <a:endParaRPr b="1" i="0" sz="4300" u="none" cap="none" strike="noStrike">
              <a:solidFill>
                <a:srgbClr val="525252"/>
              </a:solidFill>
              <a:latin typeface="Proxima Nova"/>
              <a:ea typeface="Proxima Nova"/>
              <a:cs typeface="Proxima Nova"/>
              <a:sym typeface="Proxima Nova"/>
            </a:endParaRPr>
          </a:p>
          <a:p>
            <a:pPr indent="0" lvl="0" marL="0" marR="0" rtl="0" algn="l">
              <a:lnSpc>
                <a:spcPct val="90000"/>
              </a:lnSpc>
              <a:spcBef>
                <a:spcPts val="2100"/>
              </a:spcBef>
              <a:spcAft>
                <a:spcPts val="0"/>
              </a:spcAft>
              <a:buClr>
                <a:srgbClr val="000000"/>
              </a:buClr>
              <a:buSzPts val="4000"/>
              <a:buFont typeface="Arial"/>
              <a:buNone/>
            </a:pPr>
            <a:r>
              <a:rPr b="0" i="0" lang="en-US" sz="4000" u="none" cap="none" strike="noStrike">
                <a:solidFill>
                  <a:srgbClr val="525252"/>
                </a:solidFill>
                <a:latin typeface="Proxima Nova"/>
                <a:ea typeface="Proxima Nova"/>
                <a:cs typeface="Proxima Nova"/>
                <a:sym typeface="Proxima Nova"/>
              </a:rPr>
              <a:t>Wireless, switching, security, SD-WAN, endpoint management, insight, and security cameras</a:t>
            </a:r>
            <a:endParaRPr b="0" i="0" sz="4000" u="none" cap="none" strike="noStrike">
              <a:solidFill>
                <a:srgbClr val="525252"/>
              </a:solidFill>
              <a:latin typeface="Proxima Nova"/>
              <a:ea typeface="Proxima Nova"/>
              <a:cs typeface="Proxima Nova"/>
              <a:sym typeface="Proxima Nova"/>
            </a:endParaRPr>
          </a:p>
          <a:p>
            <a:pPr indent="0" lvl="0" marL="0" marR="0" rtl="0" algn="l">
              <a:lnSpc>
                <a:spcPct val="90000"/>
              </a:lnSpc>
              <a:spcBef>
                <a:spcPts val="2100"/>
              </a:spcBef>
              <a:spcAft>
                <a:spcPts val="0"/>
              </a:spcAft>
              <a:buClr>
                <a:srgbClr val="000000"/>
              </a:buClr>
              <a:buSzPts val="4000"/>
              <a:buFont typeface="Arial"/>
              <a:buNone/>
            </a:pPr>
            <a:r>
              <a:rPr b="0" i="0" lang="en-US" sz="4000" u="none" cap="none" strike="noStrike">
                <a:solidFill>
                  <a:srgbClr val="525252"/>
                </a:solidFill>
                <a:latin typeface="Proxima Nova"/>
                <a:ea typeface="Proxima Nova"/>
                <a:cs typeface="Proxima Nova"/>
                <a:sym typeface="Proxima Nova"/>
              </a:rPr>
              <a:t>Integrated hardware, software, and cloud services</a:t>
            </a:r>
            <a:endParaRPr b="0" i="0" sz="4000" u="none" cap="none" strike="noStrike">
              <a:solidFill>
                <a:srgbClr val="525252"/>
              </a:solidFill>
              <a:latin typeface="Proxima Nova"/>
              <a:ea typeface="Proxima Nova"/>
              <a:cs typeface="Proxima Nova"/>
              <a:sym typeface="Proxima Nova"/>
            </a:endParaRPr>
          </a:p>
          <a:p>
            <a:pPr indent="0" lvl="0" marL="0" marR="0" rtl="0" algn="l">
              <a:lnSpc>
                <a:spcPct val="90000"/>
              </a:lnSpc>
              <a:spcBef>
                <a:spcPts val="2100"/>
              </a:spcBef>
              <a:spcAft>
                <a:spcPts val="0"/>
              </a:spcAft>
              <a:buClr>
                <a:srgbClr val="000000"/>
              </a:buClr>
              <a:buSzPts val="4300"/>
              <a:buFont typeface="Arial"/>
              <a:buNone/>
            </a:pPr>
            <a:r>
              <a:t/>
            </a:r>
            <a:endParaRPr b="1" i="0" sz="4300" u="none" cap="none" strike="noStrike">
              <a:solidFill>
                <a:srgbClr val="525252"/>
              </a:solidFill>
              <a:latin typeface="Proxima Nova"/>
              <a:ea typeface="Proxima Nova"/>
              <a:cs typeface="Proxima Nova"/>
              <a:sym typeface="Proxima Nova"/>
            </a:endParaRPr>
          </a:p>
          <a:p>
            <a:pPr indent="0" lvl="0" marL="0" marR="0" rtl="0" algn="l">
              <a:lnSpc>
                <a:spcPct val="90000"/>
              </a:lnSpc>
              <a:spcBef>
                <a:spcPts val="2100"/>
              </a:spcBef>
              <a:spcAft>
                <a:spcPts val="0"/>
              </a:spcAft>
              <a:buClr>
                <a:srgbClr val="000000"/>
              </a:buClr>
              <a:buSzPts val="4300"/>
              <a:buFont typeface="Arial"/>
              <a:buNone/>
            </a:pPr>
            <a:r>
              <a:rPr b="1" i="0" lang="en-US" sz="4300" u="none" cap="none" strike="noStrike">
                <a:solidFill>
                  <a:srgbClr val="525252"/>
                </a:solidFill>
                <a:latin typeface="Proxima Nova"/>
                <a:ea typeface="Proxima Nova"/>
                <a:cs typeface="Proxima Nova"/>
                <a:sym typeface="Proxima Nova"/>
              </a:rPr>
              <a:t>Leader in cloud-managed IT</a:t>
            </a:r>
            <a:endParaRPr b="1" i="0" sz="4300" u="none" cap="none" strike="noStrike">
              <a:solidFill>
                <a:srgbClr val="525252"/>
              </a:solidFill>
              <a:latin typeface="Proxima Nova"/>
              <a:ea typeface="Proxima Nova"/>
              <a:cs typeface="Proxima Nova"/>
              <a:sym typeface="Proxima Nova"/>
            </a:endParaRPr>
          </a:p>
          <a:p>
            <a:pPr indent="0" lvl="0" marL="0" marR="0" rtl="0" algn="l">
              <a:lnSpc>
                <a:spcPct val="90000"/>
              </a:lnSpc>
              <a:spcBef>
                <a:spcPts val="2100"/>
              </a:spcBef>
              <a:spcAft>
                <a:spcPts val="0"/>
              </a:spcAft>
              <a:buClr>
                <a:srgbClr val="000000"/>
              </a:buClr>
              <a:buSzPts val="4000"/>
              <a:buFont typeface="Arial"/>
              <a:buNone/>
            </a:pPr>
            <a:r>
              <a:rPr b="0" i="0" lang="en-US" sz="4000" u="none" cap="none" strike="noStrike">
                <a:solidFill>
                  <a:srgbClr val="525252"/>
                </a:solidFill>
                <a:latin typeface="Proxima Nova"/>
                <a:ea typeface="Proxima Nova"/>
                <a:cs typeface="Proxima Nova"/>
                <a:sym typeface="Proxima Nova"/>
              </a:rPr>
              <a:t>Among Cisco’s fastest growing portfolios</a:t>
            </a:r>
            <a:endParaRPr b="0" i="0" sz="4000" u="none" cap="none" strike="noStrike">
              <a:solidFill>
                <a:srgbClr val="525252"/>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525252"/>
              </a:solidFill>
              <a:latin typeface="Arial"/>
              <a:ea typeface="Arial"/>
              <a:cs typeface="Arial"/>
              <a:sym typeface="Arial"/>
            </a:endParaRPr>
          </a:p>
        </p:txBody>
      </p:sp>
      <p:sp>
        <p:nvSpPr>
          <p:cNvPr id="401" name="Google Shape;401;p58"/>
          <p:cNvSpPr txBox="1"/>
          <p:nvPr/>
        </p:nvSpPr>
        <p:spPr>
          <a:xfrm>
            <a:off x="11036200" y="9112549"/>
            <a:ext cx="3000000" cy="3000000"/>
          </a:xfrm>
          <a:prstGeom prst="rect">
            <a:avLst/>
          </a:prstGeom>
          <a:noFill/>
          <a:ln>
            <a:noFill/>
          </a:ln>
        </p:spPr>
        <p:txBody>
          <a:bodyPr anchorCtr="0" anchor="ctr" bIns="91400" lIns="91400" spcFirstLastPara="1" rIns="91400" wrap="square" tIns="91400">
            <a:noAutofit/>
          </a:bodyPr>
          <a:lstStyle/>
          <a:p>
            <a:pPr indent="0" lvl="0" marL="0" marR="0" rtl="0" algn="ctr">
              <a:lnSpc>
                <a:spcPct val="115000"/>
              </a:lnSpc>
              <a:spcBef>
                <a:spcPts val="0"/>
              </a:spcBef>
              <a:spcAft>
                <a:spcPts val="0"/>
              </a:spcAft>
              <a:buClr>
                <a:srgbClr val="000000"/>
              </a:buClr>
              <a:buSzPts val="4800"/>
              <a:buFont typeface="Arial"/>
              <a:buNone/>
            </a:pPr>
            <a:r>
              <a:rPr b="0" i="0" lang="en-US" sz="4800" u="none" cap="none" strike="noStrike">
                <a:solidFill>
                  <a:srgbClr val="00AFEE"/>
                </a:solidFill>
                <a:latin typeface="Arial"/>
                <a:ea typeface="Arial"/>
                <a:cs typeface="Arial"/>
                <a:sym typeface="Arial"/>
              </a:rPr>
              <a:t>250k+</a:t>
            </a:r>
            <a:endParaRPr b="0" i="0" sz="4800" u="none" cap="none" strike="noStrike">
              <a:solidFill>
                <a:srgbClr val="00AFEE"/>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2400"/>
              <a:buFont typeface="Arial"/>
              <a:buNone/>
            </a:pPr>
            <a:r>
              <a:rPr b="0" i="0" lang="en-US" sz="2400" u="none" cap="none" strike="noStrike">
                <a:solidFill>
                  <a:srgbClr val="525252"/>
                </a:solidFill>
                <a:latin typeface="Arial"/>
                <a:ea typeface="Arial"/>
                <a:cs typeface="Arial"/>
                <a:sym typeface="Arial"/>
              </a:rPr>
              <a:t>Unique customers</a:t>
            </a:r>
            <a:endParaRPr b="0" i="0" sz="2400" u="none" cap="none" strike="noStrike">
              <a:solidFill>
                <a:srgbClr val="525252"/>
              </a:solidFill>
              <a:latin typeface="Arial"/>
              <a:ea typeface="Arial"/>
              <a:cs typeface="Arial"/>
              <a:sym typeface="Arial"/>
            </a:endParaRPr>
          </a:p>
        </p:txBody>
      </p:sp>
      <p:sp>
        <p:nvSpPr>
          <p:cNvPr id="402" name="Google Shape;402;p58"/>
          <p:cNvSpPr txBox="1"/>
          <p:nvPr/>
        </p:nvSpPr>
        <p:spPr>
          <a:xfrm>
            <a:off x="15293701" y="9337424"/>
            <a:ext cx="3000000" cy="3000000"/>
          </a:xfrm>
          <a:prstGeom prst="rect">
            <a:avLst/>
          </a:prstGeom>
          <a:noFill/>
          <a:ln>
            <a:noFill/>
          </a:ln>
        </p:spPr>
        <p:txBody>
          <a:bodyPr anchorCtr="0" anchor="ctr" bIns="91400" lIns="91400" spcFirstLastPara="1" rIns="91400" wrap="square" tIns="91400">
            <a:noAutofit/>
          </a:bodyPr>
          <a:lstStyle/>
          <a:p>
            <a:pPr indent="0" lvl="0" marL="0" marR="0" rtl="0" algn="ctr">
              <a:lnSpc>
                <a:spcPct val="115000"/>
              </a:lnSpc>
              <a:spcBef>
                <a:spcPts val="0"/>
              </a:spcBef>
              <a:spcAft>
                <a:spcPts val="0"/>
              </a:spcAft>
              <a:buClr>
                <a:srgbClr val="000000"/>
              </a:buClr>
              <a:buSzPts val="4800"/>
              <a:buFont typeface="Arial"/>
              <a:buNone/>
            </a:pPr>
            <a:r>
              <a:rPr b="0" i="0" lang="en-US" sz="4800" u="none" cap="none" strike="noStrike">
                <a:solidFill>
                  <a:srgbClr val="00AFEE"/>
                </a:solidFill>
                <a:latin typeface="Arial"/>
                <a:ea typeface="Arial"/>
                <a:cs typeface="Arial"/>
                <a:sym typeface="Arial"/>
              </a:rPr>
              <a:t>3.5M+</a:t>
            </a:r>
            <a:endParaRPr b="0" i="0" sz="4800" u="none" cap="none" strike="noStrike">
              <a:solidFill>
                <a:srgbClr val="00AFEE"/>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2400"/>
              <a:buFont typeface="Arial"/>
              <a:buNone/>
            </a:pPr>
            <a:r>
              <a:rPr b="0" i="0" lang="en-US" sz="2400" u="none" cap="none" strike="noStrike">
                <a:solidFill>
                  <a:srgbClr val="525252"/>
                </a:solidFill>
                <a:latin typeface="Arial"/>
                <a:ea typeface="Arial"/>
                <a:cs typeface="Arial"/>
                <a:sym typeface="Arial"/>
              </a:rPr>
              <a:t>Meraki devices</a:t>
            </a:r>
            <a:endParaRPr b="0" i="0" sz="2400" u="none" cap="none" strike="noStrike">
              <a:solidFill>
                <a:srgbClr val="525252"/>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2400"/>
              <a:buFont typeface="Arial"/>
              <a:buNone/>
            </a:pPr>
            <a:r>
              <a:rPr b="0" i="0" lang="en-US" sz="2400" u="none" cap="none" strike="noStrike">
                <a:solidFill>
                  <a:srgbClr val="525252"/>
                </a:solidFill>
                <a:latin typeface="Arial"/>
                <a:ea typeface="Arial"/>
                <a:cs typeface="Arial"/>
                <a:sym typeface="Arial"/>
              </a:rPr>
              <a:t>online</a:t>
            </a:r>
            <a:endParaRPr b="0" i="0" sz="2400" u="none" cap="none" strike="noStrike">
              <a:solidFill>
                <a:srgbClr val="525252"/>
              </a:solidFill>
              <a:latin typeface="Arial"/>
              <a:ea typeface="Arial"/>
              <a:cs typeface="Arial"/>
              <a:sym typeface="Arial"/>
            </a:endParaRPr>
          </a:p>
        </p:txBody>
      </p:sp>
      <p:sp>
        <p:nvSpPr>
          <p:cNvPr id="403" name="Google Shape;403;p58"/>
          <p:cNvSpPr txBox="1"/>
          <p:nvPr/>
        </p:nvSpPr>
        <p:spPr>
          <a:xfrm>
            <a:off x="19551200" y="9337424"/>
            <a:ext cx="3000000" cy="3000000"/>
          </a:xfrm>
          <a:prstGeom prst="rect">
            <a:avLst/>
          </a:prstGeom>
          <a:noFill/>
          <a:ln>
            <a:noFill/>
          </a:ln>
        </p:spPr>
        <p:txBody>
          <a:bodyPr anchorCtr="0" anchor="ctr" bIns="91400" lIns="91400" spcFirstLastPara="1" rIns="91400" wrap="square" tIns="91400">
            <a:noAutofit/>
          </a:bodyPr>
          <a:lstStyle/>
          <a:p>
            <a:pPr indent="0" lvl="0" marL="0" marR="0" rtl="0" algn="ctr">
              <a:lnSpc>
                <a:spcPct val="115000"/>
              </a:lnSpc>
              <a:spcBef>
                <a:spcPts val="0"/>
              </a:spcBef>
              <a:spcAft>
                <a:spcPts val="0"/>
              </a:spcAft>
              <a:buClr>
                <a:srgbClr val="000000"/>
              </a:buClr>
              <a:buSzPts val="4800"/>
              <a:buFont typeface="Arial"/>
              <a:buNone/>
            </a:pPr>
            <a:r>
              <a:rPr b="0" i="0" lang="en-US" sz="4800" u="none" cap="none" strike="noStrike">
                <a:solidFill>
                  <a:srgbClr val="00AFEE"/>
                </a:solidFill>
                <a:latin typeface="Arial"/>
                <a:ea typeface="Arial"/>
                <a:cs typeface="Arial"/>
                <a:sym typeface="Arial"/>
              </a:rPr>
              <a:t>5.5M+</a:t>
            </a:r>
            <a:endParaRPr b="0" i="0" sz="4800" u="none" cap="none" strike="noStrike">
              <a:solidFill>
                <a:srgbClr val="00AFEE"/>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2400"/>
              <a:buFont typeface="Arial"/>
              <a:buNone/>
            </a:pPr>
            <a:r>
              <a:rPr b="0" i="0" lang="en-US" sz="2400" u="none" cap="none" strike="noStrike">
                <a:solidFill>
                  <a:srgbClr val="525252"/>
                </a:solidFill>
                <a:latin typeface="Arial"/>
                <a:ea typeface="Arial"/>
                <a:cs typeface="Arial"/>
                <a:sym typeface="Arial"/>
              </a:rPr>
              <a:t>Active Meraki</a:t>
            </a:r>
            <a:endParaRPr b="0" i="0" sz="2400" u="none" cap="none" strike="noStrike">
              <a:solidFill>
                <a:srgbClr val="525252"/>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2400"/>
              <a:buFont typeface="Arial"/>
              <a:buNone/>
            </a:pPr>
            <a:r>
              <a:rPr b="0" i="0" lang="en-US" sz="2400" u="none" cap="none" strike="noStrike">
                <a:solidFill>
                  <a:srgbClr val="525252"/>
                </a:solidFill>
                <a:latin typeface="Arial"/>
                <a:ea typeface="Arial"/>
                <a:cs typeface="Arial"/>
                <a:sym typeface="Arial"/>
              </a:rPr>
              <a:t>dashboard users</a:t>
            </a:r>
            <a:endParaRPr b="0" i="0" sz="2400" u="none" cap="none" strike="noStrike">
              <a:solidFill>
                <a:srgbClr val="525252"/>
              </a:solidFill>
              <a:latin typeface="Arial"/>
              <a:ea typeface="Arial"/>
              <a:cs typeface="Arial"/>
              <a:sym typeface="Arial"/>
            </a:endParaRPr>
          </a:p>
        </p:txBody>
      </p:sp>
      <p:cxnSp>
        <p:nvCxnSpPr>
          <p:cNvPr id="404" name="Google Shape;404;p58"/>
          <p:cNvCxnSpPr/>
          <p:nvPr/>
        </p:nvCxnSpPr>
        <p:spPr>
          <a:xfrm>
            <a:off x="14650851" y="10106624"/>
            <a:ext cx="27900" cy="1461600"/>
          </a:xfrm>
          <a:prstGeom prst="straightConnector1">
            <a:avLst/>
          </a:prstGeom>
          <a:noFill/>
          <a:ln cap="flat" cmpd="sng" w="9525">
            <a:solidFill>
              <a:srgbClr val="525252"/>
            </a:solidFill>
            <a:prstDash val="solid"/>
            <a:round/>
            <a:headEnd len="sm" w="sm" type="none"/>
            <a:tailEnd len="sm" w="sm" type="none"/>
          </a:ln>
        </p:spPr>
      </p:cxnSp>
      <p:cxnSp>
        <p:nvCxnSpPr>
          <p:cNvPr id="405" name="Google Shape;405;p58"/>
          <p:cNvCxnSpPr/>
          <p:nvPr/>
        </p:nvCxnSpPr>
        <p:spPr>
          <a:xfrm>
            <a:off x="18908350" y="10106624"/>
            <a:ext cx="27900" cy="1461600"/>
          </a:xfrm>
          <a:prstGeom prst="straightConnector1">
            <a:avLst/>
          </a:prstGeom>
          <a:noFill/>
          <a:ln cap="flat" cmpd="sng" w="9525">
            <a:solidFill>
              <a:srgbClr val="525252"/>
            </a:solidFill>
            <a:prstDash val="solid"/>
            <a:round/>
            <a:headEnd len="sm" w="sm" type="none"/>
            <a:tailEnd len="sm" w="sm" type="none"/>
          </a:ln>
        </p:spPr>
      </p:cxnSp>
      <p:pic>
        <p:nvPicPr>
          <p:cNvPr id="406" name="Google Shape;406;p58"/>
          <p:cNvPicPr preferRelativeResize="0"/>
          <p:nvPr/>
        </p:nvPicPr>
        <p:blipFill rotWithShape="1">
          <a:blip r:embed="rId3">
            <a:alphaModFix/>
          </a:blip>
          <a:srcRect b="0" l="0" r="0" t="0"/>
          <a:stretch/>
        </p:blipFill>
        <p:spPr>
          <a:xfrm>
            <a:off x="1211651" y="2688728"/>
            <a:ext cx="8567046" cy="859160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sp>
        <p:nvSpPr>
          <p:cNvPr id="412" name="Google Shape;412;p59"/>
          <p:cNvSpPr txBox="1"/>
          <p:nvPr>
            <p:ph type="title"/>
          </p:nvPr>
        </p:nvSpPr>
        <p:spPr>
          <a:xfrm>
            <a:off x="902031" y="603504"/>
            <a:ext cx="22310399" cy="1609344"/>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accent2"/>
              </a:buClr>
              <a:buSzPts val="7200"/>
              <a:buFont typeface="Proxima Nova"/>
              <a:buNone/>
            </a:pPr>
            <a:r>
              <a:rPr lang="en-US">
                <a:solidFill>
                  <a:schemeClr val="accent2"/>
                </a:solidFill>
              </a:rPr>
              <a:t>Benefits of a cloud-based solution</a:t>
            </a:r>
            <a:endParaRPr>
              <a:solidFill>
                <a:schemeClr val="accent2"/>
              </a:solidFill>
            </a:endParaRPr>
          </a:p>
        </p:txBody>
      </p:sp>
      <p:sp>
        <p:nvSpPr>
          <p:cNvPr id="413" name="Google Shape;413;p59"/>
          <p:cNvSpPr txBox="1"/>
          <p:nvPr/>
        </p:nvSpPr>
        <p:spPr>
          <a:xfrm>
            <a:off x="5410714" y="1630990"/>
            <a:ext cx="18556973" cy="994118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4000">
                <a:solidFill>
                  <a:srgbClr val="6DB344"/>
                </a:solidFill>
                <a:latin typeface="Proxima Nova"/>
                <a:ea typeface="Proxima Nova"/>
                <a:cs typeface="Proxima Nova"/>
                <a:sym typeface="Proxima Nova"/>
              </a:rPr>
              <a:t>Simple</a:t>
            </a:r>
            <a:endParaRPr/>
          </a:p>
          <a:p>
            <a:pPr indent="0" lvl="0" marL="0" marR="0" rtl="0" algn="l">
              <a:spcBef>
                <a:spcPts val="0"/>
              </a:spcBef>
              <a:spcAft>
                <a:spcPts val="0"/>
              </a:spcAft>
              <a:buNone/>
            </a:pPr>
            <a:r>
              <a:rPr lang="en-US" sz="4000">
                <a:solidFill>
                  <a:srgbClr val="505153"/>
                </a:solidFill>
                <a:latin typeface="Proxima Nova"/>
                <a:ea typeface="Proxima Nova"/>
                <a:cs typeface="Proxima Nova"/>
                <a:sym typeface="Proxima Nova"/>
              </a:rPr>
              <a:t>  - Turnkey 0-touch deployments, intuitive, anywhere/anytime access</a:t>
            </a:r>
            <a:endParaRPr/>
          </a:p>
          <a:p>
            <a:pPr indent="0" lvl="0" marL="0" marR="0" rtl="0" algn="l">
              <a:spcBef>
                <a:spcPts val="0"/>
              </a:spcBef>
              <a:spcAft>
                <a:spcPts val="0"/>
              </a:spcAft>
              <a:buNone/>
            </a:pPr>
            <a:r>
              <a:t/>
            </a:r>
            <a:endParaRPr sz="1600">
              <a:solidFill>
                <a:srgbClr val="505153"/>
              </a:solidFill>
              <a:latin typeface="Proxima Nova"/>
              <a:ea typeface="Proxima Nova"/>
              <a:cs typeface="Proxima Nova"/>
              <a:sym typeface="Proxima Nova"/>
            </a:endParaRPr>
          </a:p>
          <a:p>
            <a:pPr indent="0" lvl="0" marL="0" marR="0" rtl="0" algn="l">
              <a:spcBef>
                <a:spcPts val="0"/>
              </a:spcBef>
              <a:spcAft>
                <a:spcPts val="0"/>
              </a:spcAft>
              <a:buNone/>
            </a:pPr>
            <a:r>
              <a:rPr b="1" lang="en-US" sz="4000">
                <a:solidFill>
                  <a:srgbClr val="6DB344"/>
                </a:solidFill>
                <a:latin typeface="Proxima Nova"/>
                <a:ea typeface="Proxima Nova"/>
                <a:cs typeface="Proxima Nova"/>
                <a:sym typeface="Proxima Nova"/>
              </a:rPr>
              <a:t>Scalable</a:t>
            </a:r>
            <a:endParaRPr/>
          </a:p>
          <a:p>
            <a:pPr indent="0" lvl="0" marL="0" marR="0" rtl="0" algn="l">
              <a:spcBef>
                <a:spcPts val="0"/>
              </a:spcBef>
              <a:spcAft>
                <a:spcPts val="0"/>
              </a:spcAft>
              <a:buNone/>
            </a:pPr>
            <a:r>
              <a:rPr lang="en-US" sz="4000">
                <a:solidFill>
                  <a:srgbClr val="505153"/>
                </a:solidFill>
                <a:latin typeface="Proxima Nova"/>
                <a:ea typeface="Proxima Nova"/>
                <a:cs typeface="Proxima Nova"/>
                <a:sym typeface="Proxima Nova"/>
              </a:rPr>
              <a:t>  - From small branch to large enterprise, unlimited throughput and scale</a:t>
            </a:r>
            <a:endParaRPr/>
          </a:p>
          <a:p>
            <a:pPr indent="0" lvl="0" marL="0" marR="0" rtl="0" algn="l">
              <a:spcBef>
                <a:spcPts val="0"/>
              </a:spcBef>
              <a:spcAft>
                <a:spcPts val="0"/>
              </a:spcAft>
              <a:buNone/>
            </a:pPr>
            <a:r>
              <a:t/>
            </a:r>
            <a:endParaRPr sz="1600">
              <a:solidFill>
                <a:srgbClr val="505153"/>
              </a:solidFill>
              <a:latin typeface="Proxima Nova"/>
              <a:ea typeface="Proxima Nova"/>
              <a:cs typeface="Proxima Nova"/>
              <a:sym typeface="Proxima Nova"/>
            </a:endParaRPr>
          </a:p>
          <a:p>
            <a:pPr indent="0" lvl="0" marL="0" marR="0" rtl="0" algn="l">
              <a:spcBef>
                <a:spcPts val="0"/>
              </a:spcBef>
              <a:spcAft>
                <a:spcPts val="0"/>
              </a:spcAft>
              <a:buNone/>
            </a:pPr>
            <a:r>
              <a:rPr b="1" lang="en-US" sz="4000">
                <a:solidFill>
                  <a:srgbClr val="6DB344"/>
                </a:solidFill>
                <a:latin typeface="Proxima Nova"/>
                <a:ea typeface="Proxima Nova"/>
                <a:cs typeface="Proxima Nova"/>
                <a:sym typeface="Proxima Nova"/>
              </a:rPr>
              <a:t>Reliable</a:t>
            </a:r>
            <a:endParaRPr/>
          </a:p>
          <a:p>
            <a:pPr indent="0" lvl="0" marL="0" marR="0" rtl="0" algn="l">
              <a:spcBef>
                <a:spcPts val="0"/>
              </a:spcBef>
              <a:spcAft>
                <a:spcPts val="0"/>
              </a:spcAft>
              <a:buNone/>
            </a:pPr>
            <a:r>
              <a:rPr lang="en-US" sz="4000">
                <a:solidFill>
                  <a:srgbClr val="505153"/>
                </a:solidFill>
                <a:latin typeface="Proxima Nova"/>
                <a:ea typeface="Proxima Nova"/>
                <a:cs typeface="Proxima Nova"/>
                <a:sym typeface="Proxima Nova"/>
              </a:rPr>
              <a:t>  - Highly available cloud architecture, multiple worldwide data centers</a:t>
            </a:r>
            <a:endParaRPr/>
          </a:p>
          <a:p>
            <a:pPr indent="0" lvl="0" marL="0" marR="0" rtl="0" algn="l">
              <a:spcBef>
                <a:spcPts val="0"/>
              </a:spcBef>
              <a:spcAft>
                <a:spcPts val="0"/>
              </a:spcAft>
              <a:buNone/>
            </a:pPr>
            <a:r>
              <a:rPr lang="en-US" sz="4000">
                <a:solidFill>
                  <a:srgbClr val="505153"/>
                </a:solidFill>
                <a:latin typeface="Proxima Nova"/>
                <a:ea typeface="Proxima Nova"/>
                <a:cs typeface="Proxima Nova"/>
                <a:sym typeface="Proxima Nova"/>
              </a:rPr>
              <a:t>  - Network runs even if cloud becomes unreachable, 99.99% SLA</a:t>
            </a:r>
            <a:endParaRPr/>
          </a:p>
          <a:p>
            <a:pPr indent="0" lvl="0" marL="0" marR="0" rtl="0" algn="l">
              <a:spcBef>
                <a:spcPts val="0"/>
              </a:spcBef>
              <a:spcAft>
                <a:spcPts val="0"/>
              </a:spcAft>
              <a:buNone/>
            </a:pPr>
            <a:r>
              <a:t/>
            </a:r>
            <a:endParaRPr sz="1600">
              <a:solidFill>
                <a:srgbClr val="505153"/>
              </a:solidFill>
              <a:latin typeface="Proxima Nova"/>
              <a:ea typeface="Proxima Nova"/>
              <a:cs typeface="Proxima Nova"/>
              <a:sym typeface="Proxima Nova"/>
            </a:endParaRPr>
          </a:p>
          <a:p>
            <a:pPr indent="0" lvl="0" marL="0" marR="0" rtl="0" algn="l">
              <a:spcBef>
                <a:spcPts val="0"/>
              </a:spcBef>
              <a:spcAft>
                <a:spcPts val="0"/>
              </a:spcAft>
              <a:buNone/>
            </a:pPr>
            <a:r>
              <a:rPr b="1" lang="en-US" sz="4000">
                <a:solidFill>
                  <a:srgbClr val="6DB344"/>
                </a:solidFill>
                <a:latin typeface="Proxima Nova"/>
                <a:ea typeface="Proxima Nova"/>
                <a:cs typeface="Proxima Nova"/>
                <a:sym typeface="Proxima Nova"/>
              </a:rPr>
              <a:t>Secure</a:t>
            </a:r>
            <a:endParaRPr/>
          </a:p>
          <a:p>
            <a:pPr indent="0" lvl="0" marL="0" marR="0" rtl="0" algn="l">
              <a:spcBef>
                <a:spcPts val="0"/>
              </a:spcBef>
              <a:spcAft>
                <a:spcPts val="0"/>
              </a:spcAft>
              <a:buNone/>
            </a:pPr>
            <a:r>
              <a:rPr lang="en-US" sz="4000">
                <a:solidFill>
                  <a:srgbClr val="505153"/>
                </a:solidFill>
                <a:latin typeface="Proxima Nova"/>
                <a:ea typeface="Proxima Nova"/>
                <a:cs typeface="Proxima Nova"/>
                <a:sym typeface="Proxima Nova"/>
              </a:rPr>
              <a:t>  - No user traffic traverses cloud, Fully HIPAA and PCI Level 1 compliant</a:t>
            </a:r>
            <a:endParaRPr/>
          </a:p>
          <a:p>
            <a:pPr indent="0" lvl="0" marL="0" marR="0" rtl="0" algn="l">
              <a:spcBef>
                <a:spcPts val="0"/>
              </a:spcBef>
              <a:spcAft>
                <a:spcPts val="0"/>
              </a:spcAft>
              <a:buNone/>
            </a:pPr>
            <a:r>
              <a:rPr lang="en-US" sz="4000">
                <a:solidFill>
                  <a:srgbClr val="505153"/>
                </a:solidFill>
                <a:latin typeface="Proxima Nova"/>
                <a:ea typeface="Proxima Nova"/>
                <a:cs typeface="Proxima Nova"/>
                <a:sym typeface="Proxima Nova"/>
              </a:rPr>
              <a:t>  - Regular 3</a:t>
            </a:r>
            <a:r>
              <a:rPr baseline="30000" lang="en-US" sz="4000">
                <a:solidFill>
                  <a:srgbClr val="505153"/>
                </a:solidFill>
                <a:latin typeface="Proxima Nova"/>
                <a:ea typeface="Proxima Nova"/>
                <a:cs typeface="Proxima Nova"/>
                <a:sym typeface="Proxima Nova"/>
              </a:rPr>
              <a:t>rd</a:t>
            </a:r>
            <a:r>
              <a:rPr lang="en-US" sz="4000">
                <a:solidFill>
                  <a:srgbClr val="505153"/>
                </a:solidFill>
                <a:latin typeface="Proxima Nova"/>
                <a:ea typeface="Proxima Nova"/>
                <a:cs typeface="Proxima Nova"/>
                <a:sym typeface="Proxima Nova"/>
              </a:rPr>
              <a:t> party auditing and daily penetration testing</a:t>
            </a:r>
            <a:endParaRPr sz="4000" u="sng">
              <a:solidFill>
                <a:srgbClr val="00B0F0"/>
              </a:solidFill>
              <a:latin typeface="Proxima Nova"/>
              <a:ea typeface="Proxima Nova"/>
              <a:cs typeface="Proxima Nova"/>
              <a:sym typeface="Proxima Nova"/>
            </a:endParaRPr>
          </a:p>
          <a:p>
            <a:pPr indent="0" lvl="0" marL="0" marR="0" rtl="0" algn="l">
              <a:spcBef>
                <a:spcPts val="0"/>
              </a:spcBef>
              <a:spcAft>
                <a:spcPts val="0"/>
              </a:spcAft>
              <a:buNone/>
            </a:pPr>
            <a:r>
              <a:t/>
            </a:r>
            <a:endParaRPr sz="1600">
              <a:solidFill>
                <a:srgbClr val="505153"/>
              </a:solidFill>
              <a:latin typeface="Proxima Nova"/>
              <a:ea typeface="Proxima Nova"/>
              <a:cs typeface="Proxima Nova"/>
              <a:sym typeface="Proxima Nova"/>
            </a:endParaRPr>
          </a:p>
          <a:p>
            <a:pPr indent="0" lvl="0" marL="0" marR="0" rtl="0" algn="l">
              <a:spcBef>
                <a:spcPts val="0"/>
              </a:spcBef>
              <a:spcAft>
                <a:spcPts val="0"/>
              </a:spcAft>
              <a:buNone/>
            </a:pPr>
            <a:r>
              <a:rPr b="1" lang="en-US" sz="4000">
                <a:solidFill>
                  <a:srgbClr val="6DB344"/>
                </a:solidFill>
                <a:latin typeface="Proxima Nova"/>
                <a:ea typeface="Proxima Nova"/>
                <a:cs typeface="Proxima Nova"/>
                <a:sym typeface="Proxima Nova"/>
              </a:rPr>
              <a:t>Future-proof</a:t>
            </a:r>
            <a:endParaRPr/>
          </a:p>
          <a:p>
            <a:pPr indent="0" lvl="0" marL="0" marR="0" rtl="0" algn="l">
              <a:spcBef>
                <a:spcPts val="0"/>
              </a:spcBef>
              <a:spcAft>
                <a:spcPts val="0"/>
              </a:spcAft>
              <a:buNone/>
            </a:pPr>
            <a:r>
              <a:rPr lang="en-US" sz="4000">
                <a:solidFill>
                  <a:srgbClr val="505153"/>
                </a:solidFill>
                <a:latin typeface="Proxima Nova"/>
                <a:ea typeface="Proxima Nova"/>
                <a:cs typeface="Proxima Nova"/>
                <a:sym typeface="Proxima Nova"/>
              </a:rPr>
              <a:t>  - Automatic (user controlled) firmware updates &amp; consistency</a:t>
            </a:r>
            <a:endParaRPr/>
          </a:p>
          <a:p>
            <a:pPr indent="0" lvl="0" marL="0" marR="0" rtl="0" algn="l">
              <a:spcBef>
                <a:spcPts val="0"/>
              </a:spcBef>
              <a:spcAft>
                <a:spcPts val="0"/>
              </a:spcAft>
              <a:buNone/>
            </a:pPr>
            <a:r>
              <a:t/>
            </a:r>
            <a:endParaRPr sz="1600">
              <a:solidFill>
                <a:srgbClr val="505153"/>
              </a:solidFill>
              <a:latin typeface="Proxima Nova"/>
              <a:ea typeface="Proxima Nova"/>
              <a:cs typeface="Proxima Nova"/>
              <a:sym typeface="Proxima Nova"/>
            </a:endParaRPr>
          </a:p>
          <a:p>
            <a:pPr indent="0" lvl="0" marL="0" marR="0" rtl="0" algn="l">
              <a:spcBef>
                <a:spcPts val="0"/>
              </a:spcBef>
              <a:spcAft>
                <a:spcPts val="0"/>
              </a:spcAft>
              <a:buNone/>
            </a:pPr>
            <a:r>
              <a:rPr b="1" lang="en-US" sz="4000">
                <a:solidFill>
                  <a:srgbClr val="6DB344"/>
                </a:solidFill>
                <a:latin typeface="Proxima Nova"/>
                <a:ea typeface="Proxima Nova"/>
                <a:cs typeface="Proxima Nova"/>
                <a:sym typeface="Proxima Nova"/>
              </a:rPr>
              <a:t>Lowest Total Cost of Ownership</a:t>
            </a:r>
            <a:endParaRPr/>
          </a:p>
          <a:p>
            <a:pPr indent="0" lvl="0" marL="0" marR="0" rtl="0" algn="l">
              <a:spcBef>
                <a:spcPts val="0"/>
              </a:spcBef>
              <a:spcAft>
                <a:spcPts val="0"/>
              </a:spcAft>
              <a:buNone/>
            </a:pPr>
            <a:r>
              <a:rPr lang="en-US" sz="4000">
                <a:solidFill>
                  <a:srgbClr val="505153"/>
                </a:solidFill>
                <a:latin typeface="Proxima Nova"/>
                <a:ea typeface="Proxima Nova"/>
                <a:cs typeface="Proxima Nova"/>
                <a:sym typeface="Proxima Nova"/>
              </a:rPr>
              <a:t>  - Lowest OpEx: rapid deployment, simple config &amp; mgmt, easy troubleshooting</a:t>
            </a:r>
            <a:endParaRPr/>
          </a:p>
        </p:txBody>
      </p:sp>
      <p:sp>
        <p:nvSpPr>
          <p:cNvPr id="414" name="Google Shape;414;p59"/>
          <p:cNvSpPr txBox="1"/>
          <p:nvPr/>
        </p:nvSpPr>
        <p:spPr>
          <a:xfrm>
            <a:off x="5410715" y="11887200"/>
            <a:ext cx="18556970" cy="7078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4000">
                <a:solidFill>
                  <a:srgbClr val="111111"/>
                </a:solidFill>
                <a:latin typeface="Proxima Nova"/>
                <a:ea typeface="Proxima Nova"/>
                <a:cs typeface="Proxima Nova"/>
                <a:sym typeface="Proxima Nova"/>
              </a:rPr>
              <a:t>Additional Security and Reliability Info: </a:t>
            </a:r>
            <a:r>
              <a:rPr lang="en-US" sz="4000">
                <a:solidFill>
                  <a:srgbClr val="7030A0"/>
                </a:solidFill>
                <a:latin typeface="Proxima Nova"/>
                <a:ea typeface="Proxima Nova"/>
                <a:cs typeface="Proxima Nova"/>
                <a:sym typeface="Proxima Nova"/>
              </a:rPr>
              <a:t>meraki.cisco.com/trust </a:t>
            </a:r>
            <a:endParaRPr/>
          </a:p>
        </p:txBody>
      </p:sp>
      <p:pic>
        <p:nvPicPr>
          <p:cNvPr id="415" name="Google Shape;415;p59"/>
          <p:cNvPicPr preferRelativeResize="0"/>
          <p:nvPr/>
        </p:nvPicPr>
        <p:blipFill rotWithShape="1">
          <a:blip r:embed="rId3">
            <a:alphaModFix/>
          </a:blip>
          <a:srcRect b="0" l="0" r="0" t="0"/>
          <a:stretch/>
        </p:blipFill>
        <p:spPr>
          <a:xfrm>
            <a:off x="146774" y="2212848"/>
            <a:ext cx="5033606" cy="997748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9" name="Shape 419"/>
        <p:cNvGrpSpPr/>
        <p:nvPr/>
      </p:nvGrpSpPr>
      <p:grpSpPr>
        <a:xfrm>
          <a:off x="0" y="0"/>
          <a:ext cx="0" cy="0"/>
          <a:chOff x="0" y="0"/>
          <a:chExt cx="0" cy="0"/>
        </a:xfrm>
      </p:grpSpPr>
      <p:sp>
        <p:nvSpPr>
          <p:cNvPr id="420" name="Google Shape;420;p60"/>
          <p:cNvSpPr txBox="1"/>
          <p:nvPr>
            <p:ph type="title"/>
          </p:nvPr>
        </p:nvSpPr>
        <p:spPr>
          <a:xfrm>
            <a:off x="962719" y="929034"/>
            <a:ext cx="21031199" cy="97927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6600"/>
              <a:buFont typeface="Proxima Nova"/>
              <a:buNone/>
            </a:pPr>
            <a:r>
              <a:rPr lang="en-US">
                <a:latin typeface="Proxima Nova"/>
                <a:ea typeface="Proxima Nova"/>
                <a:cs typeface="Proxima Nova"/>
                <a:sym typeface="Proxima Nova"/>
              </a:rPr>
              <a:t>Simple, All-inclusive Licensing</a:t>
            </a:r>
            <a:endParaRPr>
              <a:latin typeface="Proxima Nova"/>
              <a:ea typeface="Proxima Nova"/>
              <a:cs typeface="Proxima Nova"/>
              <a:sym typeface="Proxima Nova"/>
            </a:endParaRPr>
          </a:p>
        </p:txBody>
      </p:sp>
      <p:sp>
        <p:nvSpPr>
          <p:cNvPr id="421" name="Google Shape;421;p60"/>
          <p:cNvSpPr txBox="1"/>
          <p:nvPr>
            <p:ph idx="1" type="body"/>
          </p:nvPr>
        </p:nvSpPr>
        <p:spPr>
          <a:xfrm>
            <a:off x="12909633" y="4064000"/>
            <a:ext cx="10265846" cy="673207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95959"/>
              </a:buClr>
              <a:buSzPts val="4000"/>
              <a:buNone/>
            </a:pPr>
            <a:r>
              <a:rPr lang="en-US" sz="4000">
                <a:solidFill>
                  <a:srgbClr val="595959"/>
                </a:solidFill>
                <a:latin typeface="Proxima Nova"/>
                <a:ea typeface="Proxima Nova"/>
                <a:cs typeface="Proxima Nova"/>
                <a:sym typeface="Proxima Nova"/>
              </a:rPr>
              <a:t>Licensing is required and includes:</a:t>
            </a:r>
            <a:endParaRPr/>
          </a:p>
          <a:p>
            <a:pPr indent="0" lvl="0" marL="0" rtl="0" algn="l">
              <a:lnSpc>
                <a:spcPct val="90000"/>
              </a:lnSpc>
              <a:spcBef>
                <a:spcPts val="3200"/>
              </a:spcBef>
              <a:spcAft>
                <a:spcPts val="0"/>
              </a:spcAft>
              <a:buClr>
                <a:srgbClr val="7F7F7F"/>
              </a:buClr>
              <a:buSzPts val="3600"/>
              <a:buNone/>
            </a:pPr>
            <a:r>
              <a:rPr lang="en-US">
                <a:solidFill>
                  <a:srgbClr val="7F7F7F"/>
                </a:solidFill>
                <a:latin typeface="Proxima Nova"/>
                <a:ea typeface="Proxima Nova"/>
                <a:cs typeface="Proxima Nova"/>
                <a:sym typeface="Proxima Nova"/>
              </a:rPr>
              <a:t>Centralized management and network-wide visibility and control</a:t>
            </a:r>
            <a:endParaRPr/>
          </a:p>
          <a:p>
            <a:pPr indent="0" lvl="0" marL="0" rtl="0" algn="l">
              <a:lnSpc>
                <a:spcPct val="90000"/>
              </a:lnSpc>
              <a:spcBef>
                <a:spcPts val="3200"/>
              </a:spcBef>
              <a:spcAft>
                <a:spcPts val="0"/>
              </a:spcAft>
              <a:buClr>
                <a:srgbClr val="7F7F7F"/>
              </a:buClr>
              <a:buSzPts val="3600"/>
              <a:buNone/>
            </a:pPr>
            <a:r>
              <a:rPr lang="en-US">
                <a:solidFill>
                  <a:srgbClr val="7F7F7F"/>
                </a:solidFill>
                <a:latin typeface="Proxima Nova"/>
                <a:ea typeface="Proxima Nova"/>
                <a:cs typeface="Proxima Nova"/>
                <a:sym typeface="Proxima Nova"/>
              </a:rPr>
              <a:t>Seamless firmware and security updates</a:t>
            </a:r>
            <a:endParaRPr/>
          </a:p>
          <a:p>
            <a:pPr indent="0" lvl="0" marL="0" rtl="0" algn="l">
              <a:lnSpc>
                <a:spcPct val="90000"/>
              </a:lnSpc>
              <a:spcBef>
                <a:spcPts val="3200"/>
              </a:spcBef>
              <a:spcAft>
                <a:spcPts val="0"/>
              </a:spcAft>
              <a:buClr>
                <a:srgbClr val="7F7F7F"/>
              </a:buClr>
              <a:buSzPts val="3600"/>
              <a:buNone/>
            </a:pPr>
            <a:r>
              <a:rPr lang="en-US">
                <a:solidFill>
                  <a:srgbClr val="7F7F7F"/>
                </a:solidFill>
                <a:latin typeface="Proxima Nova"/>
                <a:ea typeface="Proxima Nova"/>
                <a:cs typeface="Proxima Nova"/>
                <a:sym typeface="Proxima Nova"/>
              </a:rPr>
              <a:t>24/7 Enterprise Support</a:t>
            </a:r>
            <a:endParaRPr/>
          </a:p>
          <a:p>
            <a:pPr indent="0" lvl="0" marL="0" rtl="0" algn="l">
              <a:lnSpc>
                <a:spcPct val="90000"/>
              </a:lnSpc>
              <a:spcBef>
                <a:spcPts val="3200"/>
              </a:spcBef>
              <a:spcAft>
                <a:spcPts val="0"/>
              </a:spcAft>
              <a:buClr>
                <a:srgbClr val="7F7F7F"/>
              </a:buClr>
              <a:buSzPts val="3600"/>
              <a:buNone/>
            </a:pPr>
            <a:r>
              <a:rPr lang="en-US">
                <a:solidFill>
                  <a:srgbClr val="7F7F7F"/>
                </a:solidFill>
                <a:latin typeface="Proxima Nova"/>
                <a:ea typeface="Proxima Nova"/>
                <a:cs typeface="Proxima Nova"/>
                <a:sym typeface="Proxima Nova"/>
              </a:rPr>
              <a:t>NBD advance hardware replacement</a:t>
            </a:r>
            <a:endParaRPr/>
          </a:p>
          <a:p>
            <a:pPr indent="0" lvl="0" marL="0" rtl="0" algn="l">
              <a:lnSpc>
                <a:spcPct val="90000"/>
              </a:lnSpc>
              <a:spcBef>
                <a:spcPts val="3200"/>
              </a:spcBef>
              <a:spcAft>
                <a:spcPts val="0"/>
              </a:spcAft>
              <a:buClr>
                <a:srgbClr val="7F7F7F"/>
              </a:buClr>
              <a:buSzPts val="3600"/>
              <a:buNone/>
            </a:pPr>
            <a:r>
              <a:rPr lang="en-US">
                <a:solidFill>
                  <a:srgbClr val="7F7F7F"/>
                </a:solidFill>
                <a:latin typeface="Proxima Nova"/>
                <a:ea typeface="Proxima Nova"/>
                <a:cs typeface="Proxima Nova"/>
                <a:sym typeface="Proxima Nova"/>
              </a:rPr>
              <a:t>Lifetime warranty*</a:t>
            </a:r>
            <a:endParaRPr/>
          </a:p>
          <a:p>
            <a:pPr indent="0" lvl="0" marL="0" rtl="0" algn="r">
              <a:lnSpc>
                <a:spcPct val="90000"/>
              </a:lnSpc>
              <a:spcBef>
                <a:spcPts val="3200"/>
              </a:spcBef>
              <a:spcAft>
                <a:spcPts val="0"/>
              </a:spcAft>
              <a:buClr>
                <a:srgbClr val="7F7F7F"/>
              </a:buClr>
              <a:buSzPts val="2400"/>
              <a:buNone/>
            </a:pPr>
            <a:r>
              <a:rPr lang="en-US" sz="2400">
                <a:solidFill>
                  <a:srgbClr val="7F7F7F"/>
                </a:solidFill>
                <a:latin typeface="Proxima Nova"/>
                <a:ea typeface="Proxima Nova"/>
                <a:cs typeface="Proxima Nova"/>
                <a:sym typeface="Proxima Nova"/>
              </a:rPr>
              <a:t>*Some exceptions such as outdoor APs (1 year) and cameras (3 years)</a:t>
            </a:r>
            <a:endParaRPr sz="2400">
              <a:solidFill>
                <a:srgbClr val="7F7F7F"/>
              </a:solidFill>
              <a:latin typeface="Proxima Nova"/>
              <a:ea typeface="Proxima Nova"/>
              <a:cs typeface="Proxima Nova"/>
              <a:sym typeface="Proxima Nova"/>
            </a:endParaRPr>
          </a:p>
          <a:p>
            <a:pPr indent="0" lvl="0" marL="0" rtl="0" algn="l">
              <a:lnSpc>
                <a:spcPct val="90000"/>
              </a:lnSpc>
              <a:spcBef>
                <a:spcPts val="3200"/>
              </a:spcBef>
              <a:spcAft>
                <a:spcPts val="0"/>
              </a:spcAft>
              <a:buClr>
                <a:schemeClr val="dk1"/>
              </a:buClr>
              <a:buSzPts val="3600"/>
              <a:buNone/>
            </a:pPr>
            <a:r>
              <a:t/>
            </a:r>
            <a:endParaRPr>
              <a:latin typeface="Proxima Nova"/>
              <a:ea typeface="Proxima Nova"/>
              <a:cs typeface="Proxima Nova"/>
              <a:sym typeface="Proxima Nova"/>
            </a:endParaRPr>
          </a:p>
        </p:txBody>
      </p:sp>
      <p:sp>
        <p:nvSpPr>
          <p:cNvPr id="422" name="Google Shape;422;p60"/>
          <p:cNvSpPr txBox="1"/>
          <p:nvPr>
            <p:ph idx="2" type="body"/>
          </p:nvPr>
        </p:nvSpPr>
        <p:spPr>
          <a:xfrm>
            <a:off x="962719" y="2514600"/>
            <a:ext cx="21030506" cy="106348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5000"/>
              <a:buFont typeface="Proxima Nova"/>
              <a:buNone/>
            </a:pPr>
            <a:r>
              <a:rPr i="1" lang="en-US">
                <a:latin typeface="Proxima Nova"/>
                <a:ea typeface="Proxima Nova"/>
                <a:cs typeface="Proxima Nova"/>
                <a:sym typeface="Proxima Nova"/>
              </a:rPr>
              <a:t>A Meraki solution includes a 1:1 ratio of hardware and licenses</a:t>
            </a:r>
            <a:endParaRPr i="1">
              <a:latin typeface="Proxima Nova"/>
              <a:ea typeface="Proxima Nova"/>
              <a:cs typeface="Proxima Nova"/>
              <a:sym typeface="Proxima Nova"/>
            </a:endParaRPr>
          </a:p>
        </p:txBody>
      </p:sp>
      <p:cxnSp>
        <p:nvCxnSpPr>
          <p:cNvPr id="423" name="Google Shape;423;p60"/>
          <p:cNvCxnSpPr/>
          <p:nvPr/>
        </p:nvCxnSpPr>
        <p:spPr>
          <a:xfrm rot="10800000">
            <a:off x="12192848" y="4232838"/>
            <a:ext cx="0" cy="5525595"/>
          </a:xfrm>
          <a:prstGeom prst="straightConnector1">
            <a:avLst/>
          </a:prstGeom>
          <a:noFill/>
          <a:ln cap="flat" cmpd="sng" w="12700">
            <a:solidFill>
              <a:srgbClr val="D8D8D8"/>
            </a:solidFill>
            <a:prstDash val="solid"/>
            <a:miter lim="800000"/>
            <a:headEnd len="sm" w="sm" type="none"/>
            <a:tailEnd len="sm" w="sm" type="none"/>
          </a:ln>
        </p:spPr>
      </p:cxnSp>
      <p:pic>
        <p:nvPicPr>
          <p:cNvPr id="424" name="Google Shape;424;p60"/>
          <p:cNvPicPr preferRelativeResize="0"/>
          <p:nvPr/>
        </p:nvPicPr>
        <p:blipFill rotWithShape="1">
          <a:blip r:embed="rId3">
            <a:alphaModFix/>
          </a:blip>
          <a:srcRect b="0" l="0" r="0" t="0"/>
          <a:stretch/>
        </p:blipFill>
        <p:spPr>
          <a:xfrm>
            <a:off x="962719" y="5395434"/>
            <a:ext cx="4753070" cy="3200400"/>
          </a:xfrm>
          <a:prstGeom prst="rect">
            <a:avLst/>
          </a:prstGeom>
          <a:noFill/>
          <a:ln>
            <a:noFill/>
          </a:ln>
        </p:spPr>
      </p:pic>
      <p:pic>
        <p:nvPicPr>
          <p:cNvPr id="425" name="Google Shape;425;p60"/>
          <p:cNvPicPr preferRelativeResize="0"/>
          <p:nvPr/>
        </p:nvPicPr>
        <p:blipFill rotWithShape="1">
          <a:blip r:embed="rId4">
            <a:alphaModFix/>
          </a:blip>
          <a:srcRect b="0" l="0" r="0" t="0"/>
          <a:stretch/>
        </p:blipFill>
        <p:spPr>
          <a:xfrm>
            <a:off x="7685195" y="5395434"/>
            <a:ext cx="3200400" cy="3200400"/>
          </a:xfrm>
          <a:prstGeom prst="rect">
            <a:avLst/>
          </a:prstGeom>
          <a:noFill/>
          <a:ln>
            <a:noFill/>
          </a:ln>
        </p:spPr>
      </p:pic>
      <p:sp>
        <p:nvSpPr>
          <p:cNvPr id="426" name="Google Shape;426;p60"/>
          <p:cNvSpPr/>
          <p:nvPr/>
        </p:nvSpPr>
        <p:spPr>
          <a:xfrm>
            <a:off x="2184130" y="8595834"/>
            <a:ext cx="2310248" cy="70788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4000">
                <a:solidFill>
                  <a:srgbClr val="7F7F7F"/>
                </a:solidFill>
                <a:latin typeface="Proxima Nova"/>
                <a:ea typeface="Proxima Nova"/>
                <a:cs typeface="Proxima Nova"/>
                <a:sym typeface="Proxima Nova"/>
              </a:rPr>
              <a:t>hardware</a:t>
            </a:r>
            <a:endParaRPr sz="4000">
              <a:solidFill>
                <a:schemeClr val="dk1"/>
              </a:solidFill>
              <a:latin typeface="Proxima Nova"/>
              <a:ea typeface="Proxima Nova"/>
              <a:cs typeface="Proxima Nova"/>
              <a:sym typeface="Proxima Nova"/>
            </a:endParaRPr>
          </a:p>
        </p:txBody>
      </p:sp>
      <p:sp>
        <p:nvSpPr>
          <p:cNvPr id="427" name="Google Shape;427;p60"/>
          <p:cNvSpPr/>
          <p:nvPr/>
        </p:nvSpPr>
        <p:spPr>
          <a:xfrm>
            <a:off x="8401980" y="8595834"/>
            <a:ext cx="1766830" cy="70788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4000">
                <a:solidFill>
                  <a:srgbClr val="7F7F7F"/>
                </a:solidFill>
                <a:latin typeface="Proxima Nova"/>
                <a:ea typeface="Proxima Nova"/>
                <a:cs typeface="Proxima Nova"/>
                <a:sym typeface="Proxima Nova"/>
              </a:rPr>
              <a:t>license</a:t>
            </a:r>
            <a:endParaRPr sz="4000">
              <a:solidFill>
                <a:schemeClr val="dk1"/>
              </a:solidFill>
              <a:latin typeface="Proxima Nova"/>
              <a:ea typeface="Proxima Nova"/>
              <a:cs typeface="Proxima Nova"/>
              <a:sym typeface="Proxima Nova"/>
            </a:endParaRPr>
          </a:p>
        </p:txBody>
      </p:sp>
      <p:sp>
        <p:nvSpPr>
          <p:cNvPr id="428" name="Google Shape;428;p60"/>
          <p:cNvSpPr txBox="1"/>
          <p:nvPr/>
        </p:nvSpPr>
        <p:spPr>
          <a:xfrm>
            <a:off x="6472575" y="6333914"/>
            <a:ext cx="455833" cy="132343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8000">
                <a:solidFill>
                  <a:srgbClr val="595959"/>
                </a:solidFill>
                <a:latin typeface="Proxima Nova"/>
                <a:ea typeface="Proxima Nova"/>
                <a:cs typeface="Proxima Nova"/>
                <a:sym typeface="Proxima Nova"/>
              </a:rPr>
              <a:t>+</a:t>
            </a:r>
            <a:endParaRPr/>
          </a:p>
        </p:txBody>
      </p:sp>
      <p:sp>
        <p:nvSpPr>
          <p:cNvPr id="429" name="Google Shape;429;p60"/>
          <p:cNvSpPr/>
          <p:nvPr/>
        </p:nvSpPr>
        <p:spPr>
          <a:xfrm>
            <a:off x="1251717" y="10936220"/>
            <a:ext cx="21882262" cy="1188720"/>
          </a:xfrm>
          <a:prstGeom prst="roundRect">
            <a:avLst>
              <a:gd fmla="val 7521" name="adj"/>
            </a:avLst>
          </a:prstGeom>
          <a:solidFill>
            <a:srgbClr val="F2F2F2"/>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Proxima Nova"/>
              <a:ea typeface="Proxima Nova"/>
              <a:cs typeface="Proxima Nova"/>
              <a:sym typeface="Proxima Nova"/>
            </a:endParaRPr>
          </a:p>
        </p:txBody>
      </p:sp>
      <p:sp>
        <p:nvSpPr>
          <p:cNvPr id="430" name="Google Shape;430;p60"/>
          <p:cNvSpPr txBox="1"/>
          <p:nvPr/>
        </p:nvSpPr>
        <p:spPr>
          <a:xfrm>
            <a:off x="1251717" y="11166767"/>
            <a:ext cx="21882262" cy="818025"/>
          </a:xfrm>
          <a:prstGeom prst="rect">
            <a:avLst/>
          </a:prstGeom>
          <a:noFill/>
          <a:ln>
            <a:noFill/>
          </a:ln>
        </p:spPr>
        <p:txBody>
          <a:bodyPr anchorCtr="0" anchor="t" bIns="45700" lIns="91425" spcFirstLastPara="1" rIns="91425" wrap="square" tIns="45700">
            <a:noAutofit/>
          </a:bodyPr>
          <a:lstStyle/>
          <a:p>
            <a:pPr indent="-254000" lvl="0" marL="0" marR="0" rtl="0" algn="ctr">
              <a:lnSpc>
                <a:spcPct val="100000"/>
              </a:lnSpc>
              <a:spcBef>
                <a:spcPts val="0"/>
              </a:spcBef>
              <a:spcAft>
                <a:spcPts val="0"/>
              </a:spcAft>
              <a:buClr>
                <a:schemeClr val="dk2"/>
              </a:buClr>
              <a:buSzPts val="4000"/>
              <a:buFont typeface="Merriweather Sans"/>
              <a:buChar char=" "/>
            </a:pPr>
            <a:r>
              <a:rPr lang="en-US" sz="4000">
                <a:solidFill>
                  <a:srgbClr val="505153"/>
                </a:solidFill>
                <a:latin typeface="Proxima Nova"/>
                <a:ea typeface="Proxima Nova"/>
                <a:cs typeface="Proxima Nova"/>
                <a:sym typeface="Proxima Nova"/>
              </a:rPr>
              <a:t>The HW + cloud license represents the total cost of ownership for all of your Meraki devices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5" name="Shape 435"/>
        <p:cNvGrpSpPr/>
        <p:nvPr/>
      </p:nvGrpSpPr>
      <p:grpSpPr>
        <a:xfrm>
          <a:off x="0" y="0"/>
          <a:ext cx="0" cy="0"/>
          <a:chOff x="0" y="0"/>
          <a:chExt cx="0" cy="0"/>
        </a:xfrm>
      </p:grpSpPr>
      <p:sp>
        <p:nvSpPr>
          <p:cNvPr id="436" name="Google Shape;436;p61"/>
          <p:cNvSpPr txBox="1"/>
          <p:nvPr>
            <p:ph type="title"/>
          </p:nvPr>
        </p:nvSpPr>
        <p:spPr>
          <a:xfrm>
            <a:off x="4927601" y="5764711"/>
            <a:ext cx="16340665" cy="97927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8000"/>
              <a:buFont typeface="Proxima Nova"/>
              <a:buNone/>
            </a:pPr>
            <a:r>
              <a:rPr lang="en-US" sz="8000"/>
              <a:t>Meraki MX – Security Appliances</a:t>
            </a:r>
            <a:endParaRPr sz="8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0" name="Shape 440"/>
        <p:cNvGrpSpPr/>
        <p:nvPr/>
      </p:nvGrpSpPr>
      <p:grpSpPr>
        <a:xfrm>
          <a:off x="0" y="0"/>
          <a:ext cx="0" cy="0"/>
          <a:chOff x="0" y="0"/>
          <a:chExt cx="0" cy="0"/>
        </a:xfrm>
      </p:grpSpPr>
      <p:sp>
        <p:nvSpPr>
          <p:cNvPr id="441" name="Google Shape;441;p62"/>
          <p:cNvSpPr txBox="1"/>
          <p:nvPr>
            <p:ph type="title"/>
          </p:nvPr>
        </p:nvSpPr>
        <p:spPr>
          <a:xfrm>
            <a:off x="962719" y="929034"/>
            <a:ext cx="12137054" cy="97927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6600"/>
              <a:buFont typeface="Proxima Nova"/>
              <a:buNone/>
            </a:pPr>
            <a:r>
              <a:rPr lang="en-US">
                <a:latin typeface="Proxima Nova"/>
                <a:ea typeface="Proxima Nova"/>
                <a:cs typeface="Proxima Nova"/>
                <a:sym typeface="Proxima Nova"/>
              </a:rPr>
              <a:t>MX security appliance</a:t>
            </a:r>
            <a:endParaRPr>
              <a:latin typeface="Proxima Nova"/>
              <a:ea typeface="Proxima Nova"/>
              <a:cs typeface="Proxima Nova"/>
              <a:sym typeface="Proxima Nova"/>
            </a:endParaRPr>
          </a:p>
        </p:txBody>
      </p:sp>
      <p:pic>
        <p:nvPicPr>
          <p:cNvPr id="442" name="Google Shape;442;p62"/>
          <p:cNvPicPr preferRelativeResize="0"/>
          <p:nvPr/>
        </p:nvPicPr>
        <p:blipFill rotWithShape="1">
          <a:blip r:embed="rId3">
            <a:alphaModFix/>
          </a:blip>
          <a:srcRect b="0" l="0" r="0" t="0"/>
          <a:stretch/>
        </p:blipFill>
        <p:spPr>
          <a:xfrm>
            <a:off x="1419919" y="2940274"/>
            <a:ext cx="9728313" cy="7315200"/>
          </a:xfrm>
          <a:prstGeom prst="rect">
            <a:avLst/>
          </a:prstGeom>
          <a:noFill/>
          <a:ln>
            <a:noFill/>
          </a:ln>
        </p:spPr>
      </p:pic>
      <p:cxnSp>
        <p:nvCxnSpPr>
          <p:cNvPr id="443" name="Google Shape;443;p62"/>
          <p:cNvCxnSpPr/>
          <p:nvPr/>
        </p:nvCxnSpPr>
        <p:spPr>
          <a:xfrm>
            <a:off x="12193355" y="2940274"/>
            <a:ext cx="0" cy="7379667"/>
          </a:xfrm>
          <a:prstGeom prst="straightConnector1">
            <a:avLst/>
          </a:prstGeom>
          <a:noFill/>
          <a:ln cap="flat" cmpd="sng" w="25400">
            <a:solidFill>
              <a:srgbClr val="000000"/>
            </a:solidFill>
            <a:prstDash val="solid"/>
            <a:miter lim="800000"/>
            <a:headEnd len="sm" w="sm" type="none"/>
            <a:tailEnd len="sm" w="sm" type="none"/>
          </a:ln>
        </p:spPr>
      </p:cxnSp>
      <p:sp>
        <p:nvSpPr>
          <p:cNvPr id="444" name="Google Shape;444;p62"/>
          <p:cNvSpPr txBox="1"/>
          <p:nvPr/>
        </p:nvSpPr>
        <p:spPr>
          <a:xfrm>
            <a:off x="15020744" y="1783556"/>
            <a:ext cx="5740508"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4800">
                <a:solidFill>
                  <a:srgbClr val="595959"/>
                </a:solidFill>
                <a:latin typeface="Proxima Nova"/>
                <a:ea typeface="Proxima Nova"/>
                <a:cs typeface="Proxima Nova"/>
                <a:sym typeface="Proxima Nova"/>
              </a:rPr>
              <a:t>Feature highlights</a:t>
            </a:r>
            <a:endParaRPr/>
          </a:p>
        </p:txBody>
      </p:sp>
      <p:sp>
        <p:nvSpPr>
          <p:cNvPr id="445" name="Google Shape;445;p62"/>
          <p:cNvSpPr txBox="1"/>
          <p:nvPr/>
        </p:nvSpPr>
        <p:spPr>
          <a:xfrm>
            <a:off x="16410819" y="8708095"/>
            <a:ext cx="7197326" cy="175432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rgbClr val="435153"/>
                </a:solidFill>
                <a:latin typeface="Proxima Nova"/>
                <a:ea typeface="Proxima Nova"/>
                <a:cs typeface="Proxima Nova"/>
                <a:sym typeface="Proxima Nova"/>
              </a:rPr>
              <a:t>Application Control </a:t>
            </a:r>
            <a:br>
              <a:rPr lang="en-US" sz="3600">
                <a:solidFill>
                  <a:srgbClr val="435153"/>
                </a:solidFill>
                <a:latin typeface="Proxima Nova"/>
                <a:ea typeface="Proxima Nova"/>
                <a:cs typeface="Proxima Nova"/>
                <a:sym typeface="Proxima Nova"/>
              </a:rPr>
            </a:br>
            <a:r>
              <a:rPr lang="en-US" sz="3600">
                <a:solidFill>
                  <a:srgbClr val="435153"/>
                </a:solidFill>
                <a:latin typeface="Proxima Nova"/>
                <a:ea typeface="Proxima Nova"/>
                <a:cs typeface="Proxima Nova"/>
                <a:sym typeface="Proxima Nova"/>
              </a:rPr>
              <a:t>Traffic Shaping, Content Filtering, Geo Firewall Rules</a:t>
            </a:r>
            <a:endParaRPr/>
          </a:p>
        </p:txBody>
      </p:sp>
      <p:sp>
        <p:nvSpPr>
          <p:cNvPr id="446" name="Google Shape;446;p62"/>
          <p:cNvSpPr/>
          <p:nvPr/>
        </p:nvSpPr>
        <p:spPr>
          <a:xfrm>
            <a:off x="16410819" y="3157266"/>
            <a:ext cx="6309574" cy="230832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rgbClr val="435153"/>
                </a:solidFill>
                <a:latin typeface="Proxima Nova"/>
                <a:ea typeface="Proxima Nova"/>
                <a:cs typeface="Proxima Nova"/>
                <a:sym typeface="Proxima Nova"/>
              </a:rPr>
              <a:t>Security</a:t>
            </a:r>
            <a:br>
              <a:rPr lang="en-US" sz="3600">
                <a:solidFill>
                  <a:srgbClr val="435153"/>
                </a:solidFill>
                <a:latin typeface="Proxima Nova"/>
                <a:ea typeface="Proxima Nova"/>
                <a:cs typeface="Proxima Nova"/>
                <a:sym typeface="Proxima Nova"/>
              </a:rPr>
            </a:br>
            <a:r>
              <a:rPr lang="en-US" sz="3600">
                <a:solidFill>
                  <a:srgbClr val="435153"/>
                </a:solidFill>
                <a:latin typeface="Proxima Nova"/>
                <a:ea typeface="Proxima Nova"/>
                <a:cs typeface="Proxima Nova"/>
                <a:sym typeface="Proxima Nova"/>
              </a:rPr>
              <a:t>NG Firewall, Client VPN, </a:t>
            </a:r>
            <a:br>
              <a:rPr lang="en-US" sz="3600">
                <a:solidFill>
                  <a:srgbClr val="435153"/>
                </a:solidFill>
                <a:latin typeface="Proxima Nova"/>
                <a:ea typeface="Proxima Nova"/>
                <a:cs typeface="Proxima Nova"/>
                <a:sym typeface="Proxima Nova"/>
              </a:rPr>
            </a:br>
            <a:r>
              <a:rPr lang="en-US" sz="3600">
                <a:solidFill>
                  <a:srgbClr val="435153"/>
                </a:solidFill>
                <a:latin typeface="Proxima Nova"/>
                <a:ea typeface="Proxima Nova"/>
                <a:cs typeface="Proxima Nova"/>
                <a:sym typeface="Proxima Nova"/>
              </a:rPr>
              <a:t>Site to Site VPN, IDS/IPS, Anti-Malware (AMP)</a:t>
            </a:r>
            <a:endParaRPr sz="3600">
              <a:solidFill>
                <a:srgbClr val="435153"/>
              </a:solidFill>
              <a:latin typeface="Proxima Nova"/>
              <a:ea typeface="Proxima Nova"/>
              <a:cs typeface="Proxima Nova"/>
              <a:sym typeface="Proxima Nova"/>
            </a:endParaRPr>
          </a:p>
        </p:txBody>
      </p:sp>
      <p:sp>
        <p:nvSpPr>
          <p:cNvPr id="447" name="Google Shape;447;p62"/>
          <p:cNvSpPr/>
          <p:nvPr/>
        </p:nvSpPr>
        <p:spPr>
          <a:xfrm>
            <a:off x="16410819" y="6160889"/>
            <a:ext cx="7633602" cy="175432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rgbClr val="435153"/>
                </a:solidFill>
                <a:latin typeface="Proxima Nova"/>
                <a:ea typeface="Proxima Nova"/>
                <a:cs typeface="Proxima Nova"/>
                <a:sym typeface="Proxima Nova"/>
              </a:rPr>
              <a:t>Networking </a:t>
            </a:r>
            <a:br>
              <a:rPr lang="en-US" sz="3600">
                <a:solidFill>
                  <a:srgbClr val="435153"/>
                </a:solidFill>
                <a:latin typeface="Proxima Nova"/>
                <a:ea typeface="Proxima Nova"/>
                <a:cs typeface="Proxima Nova"/>
                <a:sym typeface="Proxima Nova"/>
              </a:rPr>
            </a:br>
            <a:r>
              <a:rPr lang="en-US" sz="3600">
                <a:solidFill>
                  <a:srgbClr val="435153"/>
                </a:solidFill>
                <a:latin typeface="Proxima Nova"/>
                <a:ea typeface="Proxima Nova"/>
                <a:cs typeface="Proxima Nova"/>
                <a:sym typeface="Proxima Nova"/>
              </a:rPr>
              <a:t>NAT/DHCP, SD-WAN, 3G/4G Cellular, Link Balancing</a:t>
            </a:r>
            <a:endParaRPr/>
          </a:p>
        </p:txBody>
      </p:sp>
      <p:sp>
        <p:nvSpPr>
          <p:cNvPr id="448" name="Google Shape;448;p62"/>
          <p:cNvSpPr txBox="1"/>
          <p:nvPr/>
        </p:nvSpPr>
        <p:spPr>
          <a:xfrm>
            <a:off x="962718" y="11043716"/>
            <a:ext cx="21998880" cy="1124087"/>
          </a:xfrm>
          <a:prstGeom prst="rect">
            <a:avLst/>
          </a:prstGeom>
          <a:noFill/>
          <a:ln>
            <a:noFill/>
          </a:ln>
        </p:spPr>
        <p:txBody>
          <a:bodyPr anchorCtr="0" anchor="t" bIns="45700" lIns="91425" spcFirstLastPara="1" rIns="91425" wrap="square" tIns="45700">
            <a:noAutofit/>
          </a:bodyPr>
          <a:lstStyle/>
          <a:p>
            <a:pPr indent="0" lvl="0" marL="0" marR="0" rtl="0" algn="l">
              <a:lnSpc>
                <a:spcPct val="95000"/>
              </a:lnSpc>
              <a:spcBef>
                <a:spcPts val="0"/>
              </a:spcBef>
              <a:spcAft>
                <a:spcPts val="0"/>
              </a:spcAft>
              <a:buClr>
                <a:schemeClr val="dk2"/>
              </a:buClr>
              <a:buSzPts val="2880"/>
              <a:buFont typeface="Arial"/>
              <a:buNone/>
            </a:pPr>
            <a:r>
              <a:rPr lang="en-US" sz="3200">
                <a:solidFill>
                  <a:srgbClr val="505153"/>
                </a:solidFill>
                <a:latin typeface="Proxima Nova"/>
                <a:ea typeface="Proxima Nova"/>
                <a:cs typeface="Proxima Nova"/>
                <a:sym typeface="Proxima Nova"/>
              </a:rPr>
              <a:t>A complete unified threat management and SD-WAN solution</a:t>
            </a:r>
            <a:endParaRPr/>
          </a:p>
          <a:p>
            <a:pPr indent="0" lvl="0" marL="0" marR="0" rtl="0" algn="l">
              <a:lnSpc>
                <a:spcPct val="95000"/>
              </a:lnSpc>
              <a:spcBef>
                <a:spcPts val="1200"/>
              </a:spcBef>
              <a:spcAft>
                <a:spcPts val="0"/>
              </a:spcAft>
              <a:buClr>
                <a:schemeClr val="dk2"/>
              </a:buClr>
              <a:buSzPts val="2880"/>
              <a:buFont typeface="Arial"/>
              <a:buNone/>
            </a:pPr>
            <a:r>
              <a:rPr b="1" lang="en-US" sz="3200">
                <a:solidFill>
                  <a:srgbClr val="505153"/>
                </a:solidFill>
                <a:latin typeface="Proxima Nova"/>
                <a:ea typeface="Proxima Nova"/>
                <a:cs typeface="Proxima Nova"/>
                <a:sym typeface="Proxima Nova"/>
              </a:rPr>
              <a:t>16 models</a:t>
            </a:r>
            <a:r>
              <a:rPr lang="en-US" sz="3200">
                <a:solidFill>
                  <a:srgbClr val="505153"/>
                </a:solidFill>
                <a:latin typeface="Proxima Nova"/>
                <a:ea typeface="Proxima Nova"/>
                <a:cs typeface="Proxima Nova"/>
                <a:sym typeface="Proxima Nova"/>
              </a:rPr>
              <a:t> (14 physical, 2 virtual) </a:t>
            </a:r>
            <a:r>
              <a:rPr lang="en-US" sz="3200">
                <a:solidFill>
                  <a:srgbClr val="546568"/>
                </a:solidFill>
                <a:latin typeface="Proxima Nova"/>
                <a:ea typeface="Proxima Nova"/>
                <a:cs typeface="Proxima Nova"/>
                <a:sym typeface="Proxima Nova"/>
              </a:rPr>
              <a:t>scaling from teleworker and small branch to campus / datacenter</a:t>
            </a:r>
            <a:endParaRPr sz="3200">
              <a:solidFill>
                <a:srgbClr val="546568"/>
              </a:solidFill>
              <a:latin typeface="Proxima Nova"/>
              <a:ea typeface="Proxima Nova"/>
              <a:cs typeface="Proxima Nova"/>
              <a:sym typeface="Proxima Nova"/>
            </a:endParaRPr>
          </a:p>
        </p:txBody>
      </p:sp>
      <p:pic>
        <p:nvPicPr>
          <p:cNvPr descr="application-aware-firewall.png" id="449" name="Google Shape;449;p62"/>
          <p:cNvPicPr preferRelativeResize="0"/>
          <p:nvPr/>
        </p:nvPicPr>
        <p:blipFill rotWithShape="1">
          <a:blip r:embed="rId4">
            <a:alphaModFix/>
          </a:blip>
          <a:srcRect b="0" l="0" r="0" t="0"/>
          <a:stretch/>
        </p:blipFill>
        <p:spPr>
          <a:xfrm>
            <a:off x="13734100" y="3474032"/>
            <a:ext cx="1267256" cy="1674793"/>
          </a:xfrm>
          <a:prstGeom prst="rect">
            <a:avLst/>
          </a:prstGeom>
          <a:noFill/>
          <a:ln>
            <a:noFill/>
          </a:ln>
        </p:spPr>
      </p:pic>
      <p:pic>
        <p:nvPicPr>
          <p:cNvPr descr="routing.png" id="450" name="Google Shape;450;p62"/>
          <p:cNvPicPr preferRelativeResize="0"/>
          <p:nvPr/>
        </p:nvPicPr>
        <p:blipFill rotWithShape="1">
          <a:blip r:embed="rId5">
            <a:alphaModFix/>
          </a:blip>
          <a:srcRect b="0" l="0" r="0" t="0"/>
          <a:stretch/>
        </p:blipFill>
        <p:spPr>
          <a:xfrm>
            <a:off x="13655133" y="6325457"/>
            <a:ext cx="1425190" cy="1425190"/>
          </a:xfrm>
          <a:prstGeom prst="rect">
            <a:avLst/>
          </a:prstGeom>
          <a:noFill/>
          <a:ln>
            <a:noFill/>
          </a:ln>
        </p:spPr>
      </p:pic>
      <p:pic>
        <p:nvPicPr>
          <p:cNvPr descr="app-control.png" id="451" name="Google Shape;451;p62"/>
          <p:cNvPicPr preferRelativeResize="0"/>
          <p:nvPr/>
        </p:nvPicPr>
        <p:blipFill rotWithShape="1">
          <a:blip r:embed="rId6">
            <a:alphaModFix/>
          </a:blip>
          <a:srcRect b="0" l="0" r="0" t="0"/>
          <a:stretch/>
        </p:blipFill>
        <p:spPr>
          <a:xfrm>
            <a:off x="13369761" y="8710375"/>
            <a:ext cx="1995934" cy="174976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Design">
  <a:themeElements>
    <a:clrScheme name="Meraki">
      <a:dk1>
        <a:srgbClr val="A5A5A5"/>
      </a:dk1>
      <a:lt1>
        <a:srgbClr val="FFFFFF"/>
      </a:lt1>
      <a:dk2>
        <a:srgbClr val="A5A5A5"/>
      </a:dk2>
      <a:lt2>
        <a:srgbClr val="FFFFFF"/>
      </a:lt2>
      <a:accent1>
        <a:srgbClr val="65B144"/>
      </a:accent1>
      <a:accent2>
        <a:srgbClr val="65B144"/>
      </a:accent2>
      <a:accent3>
        <a:srgbClr val="A5A5A5"/>
      </a:accent3>
      <a:accent4>
        <a:srgbClr val="8A8A8D"/>
      </a:accent4>
      <a:accent5>
        <a:srgbClr val="4472C4"/>
      </a:accent5>
      <a:accent6>
        <a:srgbClr val="3E9FD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Design">
  <a:themeElements>
    <a:clrScheme name="Meraki">
      <a:dk1>
        <a:srgbClr val="A5A5A5"/>
      </a:dk1>
      <a:lt1>
        <a:srgbClr val="FFFFFF"/>
      </a:lt1>
      <a:dk2>
        <a:srgbClr val="A5A5A5"/>
      </a:dk2>
      <a:lt2>
        <a:srgbClr val="FFFFFF"/>
      </a:lt2>
      <a:accent1>
        <a:srgbClr val="65B144"/>
      </a:accent1>
      <a:accent2>
        <a:srgbClr val="65B144"/>
      </a:accent2>
      <a:accent3>
        <a:srgbClr val="A5A5A5"/>
      </a:accent3>
      <a:accent4>
        <a:srgbClr val="8A8A8D"/>
      </a:accent4>
      <a:accent5>
        <a:srgbClr val="4472C4"/>
      </a:accent5>
      <a:accent6>
        <a:srgbClr val="3E9FD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